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jpe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310" r:id="rId3"/>
    <p:sldId id="308" r:id="rId4"/>
    <p:sldId id="311" r:id="rId5"/>
    <p:sldId id="288" r:id="rId6"/>
    <p:sldId id="289" r:id="rId7"/>
    <p:sldId id="277" r:id="rId8"/>
    <p:sldId id="278" r:id="rId9"/>
    <p:sldId id="279" r:id="rId10"/>
    <p:sldId id="280" r:id="rId11"/>
    <p:sldId id="312" r:id="rId12"/>
    <p:sldId id="327" r:id="rId13"/>
    <p:sldId id="314" r:id="rId14"/>
    <p:sldId id="313" r:id="rId15"/>
    <p:sldId id="318" r:id="rId16"/>
    <p:sldId id="315" r:id="rId17"/>
    <p:sldId id="316" r:id="rId18"/>
    <p:sldId id="317" r:id="rId19"/>
    <p:sldId id="328" r:id="rId20"/>
    <p:sldId id="319" r:id="rId21"/>
    <p:sldId id="320" r:id="rId22"/>
    <p:sldId id="329" r:id="rId23"/>
    <p:sldId id="323" r:id="rId24"/>
    <p:sldId id="324" r:id="rId25"/>
    <p:sldId id="325" r:id="rId26"/>
    <p:sldId id="326" r:id="rId27"/>
    <p:sldId id="330" r:id="rId28"/>
    <p:sldId id="281" r:id="rId29"/>
    <p:sldId id="283" r:id="rId30"/>
    <p:sldId id="282" r:id="rId31"/>
    <p:sldId id="284" r:id="rId32"/>
    <p:sldId id="331" r:id="rId33"/>
    <p:sldId id="285" r:id="rId34"/>
    <p:sldId id="286" r:id="rId35"/>
    <p:sldId id="297" r:id="rId36"/>
    <p:sldId id="287" r:id="rId37"/>
    <p:sldId id="290" r:id="rId38"/>
    <p:sldId id="332" r:id="rId39"/>
    <p:sldId id="293" r:id="rId40"/>
    <p:sldId id="294" r:id="rId41"/>
    <p:sldId id="292" r:id="rId42"/>
    <p:sldId id="295" r:id="rId43"/>
    <p:sldId id="30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gBsCFwCBCixi5QsKTHxw5A==" hashData="lfVsmv+KcaotJjOxOJycjyYzr7NI3hzSw4mBJWZdCcsYsQuTDM4rV78T+j6rFijTtMSpMiFIMJ0KfBT2AI/qsg=="/>
  <p:extLst>
    <p:ext uri="{521415D9-36F7-43E2-AB2F-B90AF26B5E84}">
      <p14:sectionLst xmlns:p14="http://schemas.microsoft.com/office/powerpoint/2010/main">
        <p14:section name="Default Section" id="{0C00E0E7-69C2-437F-877B-242B360B5D3B}">
          <p14:sldIdLst>
            <p14:sldId id="256"/>
            <p14:sldId id="310"/>
            <p14:sldId id="308"/>
            <p14:sldId id="311"/>
            <p14:sldId id="288"/>
            <p14:sldId id="289"/>
            <p14:sldId id="277"/>
            <p14:sldId id="278"/>
            <p14:sldId id="279"/>
            <p14:sldId id="280"/>
            <p14:sldId id="312"/>
            <p14:sldId id="327"/>
            <p14:sldId id="314"/>
            <p14:sldId id="313"/>
            <p14:sldId id="318"/>
            <p14:sldId id="315"/>
            <p14:sldId id="316"/>
            <p14:sldId id="317"/>
            <p14:sldId id="328"/>
            <p14:sldId id="319"/>
            <p14:sldId id="320"/>
            <p14:sldId id="329"/>
            <p14:sldId id="323"/>
            <p14:sldId id="324"/>
            <p14:sldId id="325"/>
            <p14:sldId id="326"/>
            <p14:sldId id="330"/>
            <p14:sldId id="281"/>
            <p14:sldId id="283"/>
            <p14:sldId id="282"/>
            <p14:sldId id="284"/>
            <p14:sldId id="331"/>
            <p14:sldId id="285"/>
            <p14:sldId id="286"/>
            <p14:sldId id="297"/>
            <p14:sldId id="287"/>
            <p14:sldId id="290"/>
            <p14:sldId id="332"/>
            <p14:sldId id="293"/>
            <p14:sldId id="294"/>
            <p14:sldId id="292"/>
            <p14:sldId id="295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4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0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lpa mahajan" userId="d48fe7ff-3702-4bc7-bca5-0704cfde4964" providerId="ADAL" clId="{A395EB03-409B-E148-85A9-34BDE16F79E5}"/>
    <pc:docChg chg="custSel modSld">
      <pc:chgData name="Shilpa mahajan" userId="d48fe7ff-3702-4bc7-bca5-0704cfde4964" providerId="ADAL" clId="{A395EB03-409B-E148-85A9-34BDE16F79E5}" dt="2021-02-04T08:06:01.915" v="31"/>
      <pc:docMkLst>
        <pc:docMk/>
      </pc:docMkLst>
      <pc:sldChg chg="modSp">
        <pc:chgData name="Shilpa mahajan" userId="d48fe7ff-3702-4bc7-bca5-0704cfde4964" providerId="ADAL" clId="{A395EB03-409B-E148-85A9-34BDE16F79E5}" dt="2021-02-01T08:37:35.607" v="1" actId="20577"/>
        <pc:sldMkLst>
          <pc:docMk/>
          <pc:sldMk cId="1146205624" sldId="289"/>
        </pc:sldMkLst>
        <pc:graphicFrameChg chg="mod">
          <ac:chgData name="Shilpa mahajan" userId="d48fe7ff-3702-4bc7-bca5-0704cfde4964" providerId="ADAL" clId="{A395EB03-409B-E148-85A9-34BDE16F79E5}" dt="2021-02-01T08:37:35.607" v="1" actId="20577"/>
          <ac:graphicFrameMkLst>
            <pc:docMk/>
            <pc:sldMk cId="1146205624" sldId="289"/>
            <ac:graphicFrameMk id="4" creationId="{17B63923-A6F2-49A8-BEB7-9111703A32D6}"/>
          </ac:graphicFrameMkLst>
        </pc:graphicFrameChg>
      </pc:sldChg>
      <pc:sldChg chg="addSp delSp modSp mod">
        <pc:chgData name="Shilpa mahajan" userId="d48fe7ff-3702-4bc7-bca5-0704cfde4964" providerId="ADAL" clId="{A395EB03-409B-E148-85A9-34BDE16F79E5}" dt="2021-02-04T08:06:01.915" v="31"/>
        <pc:sldMkLst>
          <pc:docMk/>
          <pc:sldMk cId="985086523" sldId="317"/>
        </pc:sldMkLst>
        <pc:spChg chg="mod">
          <ac:chgData name="Shilpa mahajan" userId="d48fe7ff-3702-4bc7-bca5-0704cfde4964" providerId="ADAL" clId="{A395EB03-409B-E148-85A9-34BDE16F79E5}" dt="2021-02-04T08:05:50.953" v="29" actId="20577"/>
          <ac:spMkLst>
            <pc:docMk/>
            <pc:sldMk cId="985086523" sldId="317"/>
            <ac:spMk id="3" creationId="{0C323A84-087D-4EB9-A216-5F1C645843F4}"/>
          </ac:spMkLst>
        </pc:spChg>
        <pc:spChg chg="add del mod">
          <ac:chgData name="Shilpa mahajan" userId="d48fe7ff-3702-4bc7-bca5-0704cfde4964" providerId="ADAL" clId="{A395EB03-409B-E148-85A9-34BDE16F79E5}" dt="2021-02-04T08:06:01.915" v="31"/>
          <ac:spMkLst>
            <pc:docMk/>
            <pc:sldMk cId="985086523" sldId="317"/>
            <ac:spMk id="5" creationId="{42D34524-D1CF-404F-BD11-877CE458C3DF}"/>
          </ac:spMkLst>
        </pc:spChg>
        <pc:picChg chg="mod">
          <ac:chgData name="Shilpa mahajan" userId="d48fe7ff-3702-4bc7-bca5-0704cfde4964" providerId="ADAL" clId="{A395EB03-409B-E148-85A9-34BDE16F79E5}" dt="2021-02-04T08:05:38.421" v="3" actId="14100"/>
          <ac:picMkLst>
            <pc:docMk/>
            <pc:sldMk cId="985086523" sldId="317"/>
            <ac:picMk id="4" creationId="{FECC4DA0-90CB-40D6-80B5-CEA4637FDB0B}"/>
          </ac:picMkLst>
        </pc:picChg>
      </pc:sldChg>
    </pc:docChg>
  </pc:docChgLst>
</pc:chgInfo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hyperlink" Target="https://ip2location.com/" TargetMode="External"/><Relationship Id="rId3" Type="http://schemas.openxmlformats.org/officeDocument/2006/relationships/hyperlink" Target="https://www.yougetsignal.com/" TargetMode="External"/><Relationship Id="rId7" Type="http://schemas.openxmlformats.org/officeDocument/2006/relationships/hyperlink" Target="https://mxtoolbox.com/" TargetMode="External"/><Relationship Id="rId2" Type="http://schemas.openxmlformats.org/officeDocument/2006/relationships/hyperlink" Target="https://toolbar.netcraft.com/site_report" TargetMode="External"/><Relationship Id="rId1" Type="http://schemas.openxmlformats.org/officeDocument/2006/relationships/hyperlink" Target="https://www.dnsstuff.com/" TargetMode="External"/><Relationship Id="rId6" Type="http://schemas.openxmlformats.org/officeDocument/2006/relationships/hyperlink" Target="https://whois.domaintools.com/" TargetMode="External"/><Relationship Id="rId5" Type="http://schemas.openxmlformats.org/officeDocument/2006/relationships/hyperlink" Target="https://whois.icann.org/en/about-whois" TargetMode="External"/><Relationship Id="rId4" Type="http://schemas.openxmlformats.org/officeDocument/2006/relationships/hyperlink" Target="https://lookup.icann.org/" TargetMode="External"/><Relationship Id="rId9" Type="http://schemas.openxmlformats.org/officeDocument/2006/relationships/hyperlink" Target="https://ip-tracker.com/" TargetMode="External"/></Relationships>
</file>

<file path=ppt/diagrams/_rels/data11.xml.rels><?xml version="1.0" encoding="UTF-8" standalone="yes"?>
<Relationships xmlns="http://schemas.openxmlformats.org/package/2006/relationships"><Relationship Id="rId1" Type="http://schemas.openxmlformats.org/officeDocument/2006/relationships/hyperlink" Target="https://tools.dnsstuff.com/" TargetMode="Externa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5" Type="http://schemas.openxmlformats.org/officeDocument/2006/relationships/image" Target="../media/image7.webp"/><Relationship Id="rId4" Type="http://schemas.openxmlformats.org/officeDocument/2006/relationships/image" Target="../media/image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hyperlink" Target="https://ip2location.com/" TargetMode="External"/><Relationship Id="rId3" Type="http://schemas.openxmlformats.org/officeDocument/2006/relationships/hyperlink" Target="https://www.yougetsignal.com/" TargetMode="External"/><Relationship Id="rId7" Type="http://schemas.openxmlformats.org/officeDocument/2006/relationships/hyperlink" Target="https://mxtoolbox.com/" TargetMode="External"/><Relationship Id="rId2" Type="http://schemas.openxmlformats.org/officeDocument/2006/relationships/hyperlink" Target="https://toolbar.netcraft.com/site_report" TargetMode="External"/><Relationship Id="rId1" Type="http://schemas.openxmlformats.org/officeDocument/2006/relationships/hyperlink" Target="https://www.dnsstuff.com/" TargetMode="External"/><Relationship Id="rId6" Type="http://schemas.openxmlformats.org/officeDocument/2006/relationships/hyperlink" Target="https://whois.domaintools.com/" TargetMode="External"/><Relationship Id="rId5" Type="http://schemas.openxmlformats.org/officeDocument/2006/relationships/hyperlink" Target="https://whois.icann.org/en/about-whois" TargetMode="External"/><Relationship Id="rId4" Type="http://schemas.openxmlformats.org/officeDocument/2006/relationships/hyperlink" Target="https://lookup.icann.org/" TargetMode="External"/><Relationship Id="rId9" Type="http://schemas.openxmlformats.org/officeDocument/2006/relationships/hyperlink" Target="https://ip-tracker.com/" TargetMode="External"/></Relationships>
</file>

<file path=ppt/diagrams/_rels/drawing11.xml.rels><?xml version="1.0" encoding="UTF-8" standalone="yes"?>
<Relationships xmlns="http://schemas.openxmlformats.org/package/2006/relationships"><Relationship Id="rId1" Type="http://schemas.openxmlformats.org/officeDocument/2006/relationships/hyperlink" Target="https://tools.dnsstuff.com/" TargetMode="External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5" Type="http://schemas.openxmlformats.org/officeDocument/2006/relationships/image" Target="../media/image7.webp"/><Relationship Id="rId4" Type="http://schemas.openxmlformats.org/officeDocument/2006/relationships/image" Target="../media/image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A0FFDD-84C9-4A11-9B72-AF40662E5261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5812757A-F4FE-4483-8FE5-3488ABD6DD2B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OSINT gathering is an important first step in penetration testing. </a:t>
          </a:r>
        </a:p>
      </dgm:t>
    </dgm:pt>
    <dgm:pt modelId="{F32048A9-CD0B-4D91-9C40-C1AF3B06C95F}" type="parTrans" cxnId="{0582AB5E-2CBD-4D7E-84A4-5AAA01E62DBF}">
      <dgm:prSet/>
      <dgm:spPr/>
      <dgm:t>
        <a:bodyPr/>
        <a:lstStyle/>
        <a:p>
          <a:endParaRPr lang="en-IN"/>
        </a:p>
      </dgm:t>
    </dgm:pt>
    <dgm:pt modelId="{2F1F3B4B-EB4E-4C0E-8E4B-1DA67ABD91E9}" type="sibTrans" cxnId="{0582AB5E-2CBD-4D7E-84A4-5AAA01E62DBF}">
      <dgm:prSet/>
      <dgm:spPr/>
      <dgm:t>
        <a:bodyPr/>
        <a:lstStyle/>
        <a:p>
          <a:endParaRPr lang="en-IN"/>
        </a:p>
      </dgm:t>
    </dgm:pt>
    <dgm:pt modelId="{79E65311-0FFE-40CF-B8CF-E1B93A82752E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Gathering as much intelligence on your organization and the potential targets for exploit.</a:t>
          </a:r>
        </a:p>
      </dgm:t>
    </dgm:pt>
    <dgm:pt modelId="{D67CBC8F-EF0C-4890-92ED-435E3B211A1F}" type="parTrans" cxnId="{DBAEEF80-E4CF-4AE4-AB2D-776A45C5F3A3}">
      <dgm:prSet/>
      <dgm:spPr/>
      <dgm:t>
        <a:bodyPr/>
        <a:lstStyle/>
        <a:p>
          <a:endParaRPr lang="en-IN"/>
        </a:p>
      </dgm:t>
    </dgm:pt>
    <dgm:pt modelId="{829055AA-6353-4539-8106-3CB58C09B6CF}" type="sibTrans" cxnId="{DBAEEF80-E4CF-4AE4-AB2D-776A45C5F3A3}">
      <dgm:prSet/>
      <dgm:spPr/>
      <dgm:t>
        <a:bodyPr/>
        <a:lstStyle/>
        <a:p>
          <a:endParaRPr lang="en-IN"/>
        </a:p>
      </dgm:t>
    </dgm:pt>
    <dgm:pt modelId="{57085938-B69A-4730-97CC-513CE9FF156E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Clear understanding of the client’s systems and operations before you begin exploiting. </a:t>
          </a:r>
        </a:p>
      </dgm:t>
    </dgm:pt>
    <dgm:pt modelId="{5CE0B13D-CB7D-43C0-B5EC-CEBC3211A8FD}" type="parTrans" cxnId="{CB7C0442-BA22-4FAA-9110-C3B0869B6DE0}">
      <dgm:prSet/>
      <dgm:spPr/>
      <dgm:t>
        <a:bodyPr/>
        <a:lstStyle/>
        <a:p>
          <a:endParaRPr lang="en-IN"/>
        </a:p>
      </dgm:t>
    </dgm:pt>
    <dgm:pt modelId="{77AF8E37-3D6F-42B6-B5F2-71F0307BF671}" type="sibTrans" cxnId="{CB7C0442-BA22-4FAA-9110-C3B0869B6DE0}">
      <dgm:prSet/>
      <dgm:spPr/>
      <dgm:t>
        <a:bodyPr/>
        <a:lstStyle/>
        <a:p>
          <a:endParaRPr lang="en-IN"/>
        </a:p>
      </dgm:t>
    </dgm:pt>
    <dgm:pt modelId="{7891FDFC-FD7B-404D-BE4D-FB865834A29A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(how a target works and its potential vulnerabilities.)</a:t>
          </a:r>
        </a:p>
      </dgm:t>
    </dgm:pt>
    <dgm:pt modelId="{6AAF0FC2-ACB8-4F8B-ACDA-D1B580DDFCA1}" type="parTrans" cxnId="{036007D9-ADDA-457B-A987-094039C5980A}">
      <dgm:prSet/>
      <dgm:spPr/>
      <dgm:t>
        <a:bodyPr/>
        <a:lstStyle/>
        <a:p>
          <a:endParaRPr lang="en-IN"/>
        </a:p>
      </dgm:t>
    </dgm:pt>
    <dgm:pt modelId="{1E5F8997-F781-4791-A440-1A8E6579AF26}" type="sibTrans" cxnId="{036007D9-ADDA-457B-A987-094039C5980A}">
      <dgm:prSet/>
      <dgm:spPr/>
      <dgm:t>
        <a:bodyPr/>
        <a:lstStyle/>
        <a:p>
          <a:endParaRPr lang="en-IN"/>
        </a:p>
      </dgm:t>
    </dgm:pt>
    <dgm:pt modelId="{8CB7B6F5-8CC1-4D52-8E69-3CCBC7BA6797}" type="pres">
      <dgm:prSet presAssocID="{7AA0FFDD-84C9-4A11-9B72-AF40662E5261}" presName="Name0" presStyleCnt="0">
        <dgm:presLayoutVars>
          <dgm:chMax val="7"/>
          <dgm:chPref val="7"/>
          <dgm:dir/>
        </dgm:presLayoutVars>
      </dgm:prSet>
      <dgm:spPr/>
    </dgm:pt>
    <dgm:pt modelId="{834F0626-E291-41EF-8F54-3C5FB0BA2726}" type="pres">
      <dgm:prSet presAssocID="{7AA0FFDD-84C9-4A11-9B72-AF40662E5261}" presName="Name1" presStyleCnt="0"/>
      <dgm:spPr/>
    </dgm:pt>
    <dgm:pt modelId="{0F675FE7-A7C2-4B04-80D8-75D6B8565FAB}" type="pres">
      <dgm:prSet presAssocID="{7AA0FFDD-84C9-4A11-9B72-AF40662E5261}" presName="cycle" presStyleCnt="0"/>
      <dgm:spPr/>
    </dgm:pt>
    <dgm:pt modelId="{4BB378AD-C35F-49D7-80E3-4AE0FA2F7A47}" type="pres">
      <dgm:prSet presAssocID="{7AA0FFDD-84C9-4A11-9B72-AF40662E5261}" presName="srcNode" presStyleLbl="node1" presStyleIdx="0" presStyleCnt="4"/>
      <dgm:spPr/>
    </dgm:pt>
    <dgm:pt modelId="{0F49739A-8C26-4078-9C83-44B51D495A51}" type="pres">
      <dgm:prSet presAssocID="{7AA0FFDD-84C9-4A11-9B72-AF40662E5261}" presName="conn" presStyleLbl="parChTrans1D2" presStyleIdx="0" presStyleCnt="1"/>
      <dgm:spPr/>
    </dgm:pt>
    <dgm:pt modelId="{BE5203BF-0F3C-42AA-AADC-F6640D0ED16E}" type="pres">
      <dgm:prSet presAssocID="{7AA0FFDD-84C9-4A11-9B72-AF40662E5261}" presName="extraNode" presStyleLbl="node1" presStyleIdx="0" presStyleCnt="4"/>
      <dgm:spPr/>
    </dgm:pt>
    <dgm:pt modelId="{74A83474-1A5E-4EDB-8064-CE4D33176377}" type="pres">
      <dgm:prSet presAssocID="{7AA0FFDD-84C9-4A11-9B72-AF40662E5261}" presName="dstNode" presStyleLbl="node1" presStyleIdx="0" presStyleCnt="4"/>
      <dgm:spPr/>
    </dgm:pt>
    <dgm:pt modelId="{A64910E6-C9DD-40B1-836F-0C3CFC2DDDDA}" type="pres">
      <dgm:prSet presAssocID="{5812757A-F4FE-4483-8FE5-3488ABD6DD2B}" presName="text_1" presStyleLbl="node1" presStyleIdx="0" presStyleCnt="4">
        <dgm:presLayoutVars>
          <dgm:bulletEnabled val="1"/>
        </dgm:presLayoutVars>
      </dgm:prSet>
      <dgm:spPr/>
    </dgm:pt>
    <dgm:pt modelId="{DA4E8B5B-E7C8-48A4-B27E-A0AED35C37D4}" type="pres">
      <dgm:prSet presAssocID="{5812757A-F4FE-4483-8FE5-3488ABD6DD2B}" presName="accent_1" presStyleCnt="0"/>
      <dgm:spPr/>
    </dgm:pt>
    <dgm:pt modelId="{A8881521-DCFC-417B-AF6B-2E9CC1A624EC}" type="pres">
      <dgm:prSet presAssocID="{5812757A-F4FE-4483-8FE5-3488ABD6DD2B}" presName="accentRepeatNode" presStyleLbl="solidFgAcc1" presStyleIdx="0" presStyleCnt="4"/>
      <dgm:spPr/>
    </dgm:pt>
    <dgm:pt modelId="{9282239F-5C86-4C04-93A0-7FE2ED4B09E0}" type="pres">
      <dgm:prSet presAssocID="{79E65311-0FFE-40CF-B8CF-E1B93A82752E}" presName="text_2" presStyleLbl="node1" presStyleIdx="1" presStyleCnt="4">
        <dgm:presLayoutVars>
          <dgm:bulletEnabled val="1"/>
        </dgm:presLayoutVars>
      </dgm:prSet>
      <dgm:spPr/>
    </dgm:pt>
    <dgm:pt modelId="{E76C6C9B-6DF2-4F4C-91AE-C05ED9F49684}" type="pres">
      <dgm:prSet presAssocID="{79E65311-0FFE-40CF-B8CF-E1B93A82752E}" presName="accent_2" presStyleCnt="0"/>
      <dgm:spPr/>
    </dgm:pt>
    <dgm:pt modelId="{45B993B8-2AB0-4B76-A7A1-1820F6E560CA}" type="pres">
      <dgm:prSet presAssocID="{79E65311-0FFE-40CF-B8CF-E1B93A82752E}" presName="accentRepeatNode" presStyleLbl="solidFgAcc1" presStyleIdx="1" presStyleCnt="4"/>
      <dgm:spPr/>
    </dgm:pt>
    <dgm:pt modelId="{D721A020-2E4D-4BFE-B3C1-FB0F8EA3CF3D}" type="pres">
      <dgm:prSet presAssocID="{57085938-B69A-4730-97CC-513CE9FF156E}" presName="text_3" presStyleLbl="node1" presStyleIdx="2" presStyleCnt="4">
        <dgm:presLayoutVars>
          <dgm:bulletEnabled val="1"/>
        </dgm:presLayoutVars>
      </dgm:prSet>
      <dgm:spPr/>
    </dgm:pt>
    <dgm:pt modelId="{77F26424-1CC1-48A1-9B7F-A231C97CF252}" type="pres">
      <dgm:prSet presAssocID="{57085938-B69A-4730-97CC-513CE9FF156E}" presName="accent_3" presStyleCnt="0"/>
      <dgm:spPr/>
    </dgm:pt>
    <dgm:pt modelId="{8CBBAF74-2A61-46E6-B933-C911CC02CC55}" type="pres">
      <dgm:prSet presAssocID="{57085938-B69A-4730-97CC-513CE9FF156E}" presName="accentRepeatNode" presStyleLbl="solidFgAcc1" presStyleIdx="2" presStyleCnt="4"/>
      <dgm:spPr/>
    </dgm:pt>
    <dgm:pt modelId="{E971D0FB-EBD0-422C-BD8E-91337CB8D52B}" type="pres">
      <dgm:prSet presAssocID="{7891FDFC-FD7B-404D-BE4D-FB865834A29A}" presName="text_4" presStyleLbl="node1" presStyleIdx="3" presStyleCnt="4">
        <dgm:presLayoutVars>
          <dgm:bulletEnabled val="1"/>
        </dgm:presLayoutVars>
      </dgm:prSet>
      <dgm:spPr/>
    </dgm:pt>
    <dgm:pt modelId="{434682D6-C2C2-42AC-9272-CA9E063AF661}" type="pres">
      <dgm:prSet presAssocID="{7891FDFC-FD7B-404D-BE4D-FB865834A29A}" presName="accent_4" presStyleCnt="0"/>
      <dgm:spPr/>
    </dgm:pt>
    <dgm:pt modelId="{0D58718A-0ABB-4753-B6FA-56FE24E60E18}" type="pres">
      <dgm:prSet presAssocID="{7891FDFC-FD7B-404D-BE4D-FB865834A29A}" presName="accentRepeatNode" presStyleLbl="solidFgAcc1" presStyleIdx="3" presStyleCnt="4"/>
      <dgm:spPr/>
    </dgm:pt>
  </dgm:ptLst>
  <dgm:cxnLst>
    <dgm:cxn modelId="{DA7AA80B-544D-46FE-8C32-3496B1C8F1B9}" type="presOf" srcId="{79E65311-0FFE-40CF-B8CF-E1B93A82752E}" destId="{9282239F-5C86-4C04-93A0-7FE2ED4B09E0}" srcOrd="0" destOrd="0" presId="urn:microsoft.com/office/officeart/2008/layout/VerticalCurvedList"/>
    <dgm:cxn modelId="{CB7C0442-BA22-4FAA-9110-C3B0869B6DE0}" srcId="{7AA0FFDD-84C9-4A11-9B72-AF40662E5261}" destId="{57085938-B69A-4730-97CC-513CE9FF156E}" srcOrd="2" destOrd="0" parTransId="{5CE0B13D-CB7D-43C0-B5EC-CEBC3211A8FD}" sibTransId="{77AF8E37-3D6F-42B6-B5F2-71F0307BF671}"/>
    <dgm:cxn modelId="{8132F344-77EE-4E99-8FAD-4EA4D6D7AB19}" type="presOf" srcId="{7891FDFC-FD7B-404D-BE4D-FB865834A29A}" destId="{E971D0FB-EBD0-422C-BD8E-91337CB8D52B}" srcOrd="0" destOrd="0" presId="urn:microsoft.com/office/officeart/2008/layout/VerticalCurvedList"/>
    <dgm:cxn modelId="{0582AB5E-2CBD-4D7E-84A4-5AAA01E62DBF}" srcId="{7AA0FFDD-84C9-4A11-9B72-AF40662E5261}" destId="{5812757A-F4FE-4483-8FE5-3488ABD6DD2B}" srcOrd="0" destOrd="0" parTransId="{F32048A9-CD0B-4D91-9C40-C1AF3B06C95F}" sibTransId="{2F1F3B4B-EB4E-4C0E-8E4B-1DA67ABD91E9}"/>
    <dgm:cxn modelId="{F715357E-9A97-43DF-914D-4E1EFC5507B3}" type="presOf" srcId="{7AA0FFDD-84C9-4A11-9B72-AF40662E5261}" destId="{8CB7B6F5-8CC1-4D52-8E69-3CCBC7BA6797}" srcOrd="0" destOrd="0" presId="urn:microsoft.com/office/officeart/2008/layout/VerticalCurvedList"/>
    <dgm:cxn modelId="{DBAEEF80-E4CF-4AE4-AB2D-776A45C5F3A3}" srcId="{7AA0FFDD-84C9-4A11-9B72-AF40662E5261}" destId="{79E65311-0FFE-40CF-B8CF-E1B93A82752E}" srcOrd="1" destOrd="0" parTransId="{D67CBC8F-EF0C-4890-92ED-435E3B211A1F}" sibTransId="{829055AA-6353-4539-8106-3CB58C09B6CF}"/>
    <dgm:cxn modelId="{84286883-FBC4-4DA0-ACA1-7A344B3D4D04}" type="presOf" srcId="{2F1F3B4B-EB4E-4C0E-8E4B-1DA67ABD91E9}" destId="{0F49739A-8C26-4078-9C83-44B51D495A51}" srcOrd="0" destOrd="0" presId="urn:microsoft.com/office/officeart/2008/layout/VerticalCurvedList"/>
    <dgm:cxn modelId="{513BA69A-B7BF-4341-9C9D-E31C9252680D}" type="presOf" srcId="{5812757A-F4FE-4483-8FE5-3488ABD6DD2B}" destId="{A64910E6-C9DD-40B1-836F-0C3CFC2DDDDA}" srcOrd="0" destOrd="0" presId="urn:microsoft.com/office/officeart/2008/layout/VerticalCurvedList"/>
    <dgm:cxn modelId="{D99DE3BB-E4DC-4639-B257-026A92EB2C9A}" type="presOf" srcId="{57085938-B69A-4730-97CC-513CE9FF156E}" destId="{D721A020-2E4D-4BFE-B3C1-FB0F8EA3CF3D}" srcOrd="0" destOrd="0" presId="urn:microsoft.com/office/officeart/2008/layout/VerticalCurvedList"/>
    <dgm:cxn modelId="{036007D9-ADDA-457B-A987-094039C5980A}" srcId="{7AA0FFDD-84C9-4A11-9B72-AF40662E5261}" destId="{7891FDFC-FD7B-404D-BE4D-FB865834A29A}" srcOrd="3" destOrd="0" parTransId="{6AAF0FC2-ACB8-4F8B-ACDA-D1B580DDFCA1}" sibTransId="{1E5F8997-F781-4791-A440-1A8E6579AF26}"/>
    <dgm:cxn modelId="{1B83EE8B-483E-40F0-872B-949D503E26CF}" type="presParOf" srcId="{8CB7B6F5-8CC1-4D52-8E69-3CCBC7BA6797}" destId="{834F0626-E291-41EF-8F54-3C5FB0BA2726}" srcOrd="0" destOrd="0" presId="urn:microsoft.com/office/officeart/2008/layout/VerticalCurvedList"/>
    <dgm:cxn modelId="{F4A1D232-902F-4351-BC13-9AC0DEEABCEC}" type="presParOf" srcId="{834F0626-E291-41EF-8F54-3C5FB0BA2726}" destId="{0F675FE7-A7C2-4B04-80D8-75D6B8565FAB}" srcOrd="0" destOrd="0" presId="urn:microsoft.com/office/officeart/2008/layout/VerticalCurvedList"/>
    <dgm:cxn modelId="{A7812F2C-7343-4069-8E5E-A3A7ED221F96}" type="presParOf" srcId="{0F675FE7-A7C2-4B04-80D8-75D6B8565FAB}" destId="{4BB378AD-C35F-49D7-80E3-4AE0FA2F7A47}" srcOrd="0" destOrd="0" presId="urn:microsoft.com/office/officeart/2008/layout/VerticalCurvedList"/>
    <dgm:cxn modelId="{C877FB81-49A1-48FA-85E4-41A29636087B}" type="presParOf" srcId="{0F675FE7-A7C2-4B04-80D8-75D6B8565FAB}" destId="{0F49739A-8C26-4078-9C83-44B51D495A51}" srcOrd="1" destOrd="0" presId="urn:microsoft.com/office/officeart/2008/layout/VerticalCurvedList"/>
    <dgm:cxn modelId="{3F5ADD30-EE94-4844-9706-5FA0864926C6}" type="presParOf" srcId="{0F675FE7-A7C2-4B04-80D8-75D6B8565FAB}" destId="{BE5203BF-0F3C-42AA-AADC-F6640D0ED16E}" srcOrd="2" destOrd="0" presId="urn:microsoft.com/office/officeart/2008/layout/VerticalCurvedList"/>
    <dgm:cxn modelId="{9F0A4584-1B6A-42C2-996B-FF15B27D98AD}" type="presParOf" srcId="{0F675FE7-A7C2-4B04-80D8-75D6B8565FAB}" destId="{74A83474-1A5E-4EDB-8064-CE4D33176377}" srcOrd="3" destOrd="0" presId="urn:microsoft.com/office/officeart/2008/layout/VerticalCurvedList"/>
    <dgm:cxn modelId="{7C102F8C-FE06-4347-9437-AAB927C45AC8}" type="presParOf" srcId="{834F0626-E291-41EF-8F54-3C5FB0BA2726}" destId="{A64910E6-C9DD-40B1-836F-0C3CFC2DDDDA}" srcOrd="1" destOrd="0" presId="urn:microsoft.com/office/officeart/2008/layout/VerticalCurvedList"/>
    <dgm:cxn modelId="{24AEA4A0-F15D-44CA-BB5F-873537BA517F}" type="presParOf" srcId="{834F0626-E291-41EF-8F54-3C5FB0BA2726}" destId="{DA4E8B5B-E7C8-48A4-B27E-A0AED35C37D4}" srcOrd="2" destOrd="0" presId="urn:microsoft.com/office/officeart/2008/layout/VerticalCurvedList"/>
    <dgm:cxn modelId="{9E8987DB-C739-4DC2-9DA5-4B1DD6D0D4D4}" type="presParOf" srcId="{DA4E8B5B-E7C8-48A4-B27E-A0AED35C37D4}" destId="{A8881521-DCFC-417B-AF6B-2E9CC1A624EC}" srcOrd="0" destOrd="0" presId="urn:microsoft.com/office/officeart/2008/layout/VerticalCurvedList"/>
    <dgm:cxn modelId="{761AD1F2-04BB-4EBC-B688-71CCCBB3A26B}" type="presParOf" srcId="{834F0626-E291-41EF-8F54-3C5FB0BA2726}" destId="{9282239F-5C86-4C04-93A0-7FE2ED4B09E0}" srcOrd="3" destOrd="0" presId="urn:microsoft.com/office/officeart/2008/layout/VerticalCurvedList"/>
    <dgm:cxn modelId="{DCC25B80-ADEE-43BD-94D7-601F34ED7511}" type="presParOf" srcId="{834F0626-E291-41EF-8F54-3C5FB0BA2726}" destId="{E76C6C9B-6DF2-4F4C-91AE-C05ED9F49684}" srcOrd="4" destOrd="0" presId="urn:microsoft.com/office/officeart/2008/layout/VerticalCurvedList"/>
    <dgm:cxn modelId="{069E1C65-F6D6-4190-8735-762C129CBE3E}" type="presParOf" srcId="{E76C6C9B-6DF2-4F4C-91AE-C05ED9F49684}" destId="{45B993B8-2AB0-4B76-A7A1-1820F6E560CA}" srcOrd="0" destOrd="0" presId="urn:microsoft.com/office/officeart/2008/layout/VerticalCurvedList"/>
    <dgm:cxn modelId="{1B21F5E5-5852-4D73-94F8-F120A643BCE9}" type="presParOf" srcId="{834F0626-E291-41EF-8F54-3C5FB0BA2726}" destId="{D721A020-2E4D-4BFE-B3C1-FB0F8EA3CF3D}" srcOrd="5" destOrd="0" presId="urn:microsoft.com/office/officeart/2008/layout/VerticalCurvedList"/>
    <dgm:cxn modelId="{30838B34-F463-46AD-A917-8DBAE437589A}" type="presParOf" srcId="{834F0626-E291-41EF-8F54-3C5FB0BA2726}" destId="{77F26424-1CC1-48A1-9B7F-A231C97CF252}" srcOrd="6" destOrd="0" presId="urn:microsoft.com/office/officeart/2008/layout/VerticalCurvedList"/>
    <dgm:cxn modelId="{483C68CC-B355-4314-A46E-6E57F87FAC73}" type="presParOf" srcId="{77F26424-1CC1-48A1-9B7F-A231C97CF252}" destId="{8CBBAF74-2A61-46E6-B933-C911CC02CC55}" srcOrd="0" destOrd="0" presId="urn:microsoft.com/office/officeart/2008/layout/VerticalCurvedList"/>
    <dgm:cxn modelId="{3F52262E-AE44-40B7-8918-7ED1B693AFE9}" type="presParOf" srcId="{834F0626-E291-41EF-8F54-3C5FB0BA2726}" destId="{E971D0FB-EBD0-422C-BD8E-91337CB8D52B}" srcOrd="7" destOrd="0" presId="urn:microsoft.com/office/officeart/2008/layout/VerticalCurvedList"/>
    <dgm:cxn modelId="{C9DAC765-8811-4A4A-B95D-A53DC25F8ED4}" type="presParOf" srcId="{834F0626-E291-41EF-8F54-3C5FB0BA2726}" destId="{434682D6-C2C2-42AC-9272-CA9E063AF661}" srcOrd="8" destOrd="0" presId="urn:microsoft.com/office/officeart/2008/layout/VerticalCurvedList"/>
    <dgm:cxn modelId="{13C5843F-09EE-4E52-8FC5-60BA19A2A186}" type="presParOf" srcId="{434682D6-C2C2-42AC-9272-CA9E063AF661}" destId="{0D58718A-0ABB-4753-B6FA-56FE24E60E1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F6310F0-BF40-4171-84CE-BC3CFFE815AC}" type="doc">
      <dgm:prSet loTypeId="urn:microsoft.com/office/officeart/2005/8/layout/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E4805628-3B57-4FCE-9059-0EE2D885684A}">
      <dgm:prSet custT="1"/>
      <dgm:spPr/>
      <dgm:t>
        <a:bodyPr/>
        <a:lstStyle/>
        <a:p>
          <a:r>
            <a:rPr lang="en-IN" sz="2400" dirty="0"/>
            <a:t>dnsstuff.com- </a:t>
          </a:r>
          <a:r>
            <a:rPr lang="en-IN" sz="2400" dirty="0">
              <a:hlinkClick xmlns:r="http://schemas.openxmlformats.org/officeDocument/2006/relationships" r:id="rId1"/>
            </a:rPr>
            <a:t>https://www.dnsstuff.com/</a:t>
          </a:r>
          <a:r>
            <a:rPr lang="en-IN" sz="2400" dirty="0"/>
            <a:t> </a:t>
          </a:r>
        </a:p>
      </dgm:t>
    </dgm:pt>
    <dgm:pt modelId="{7EA5C05F-9189-4108-BBCC-530796A433BE}" type="parTrans" cxnId="{B8DC7437-4CB9-41B3-B409-F504BF49F0AD}">
      <dgm:prSet/>
      <dgm:spPr/>
      <dgm:t>
        <a:bodyPr/>
        <a:lstStyle/>
        <a:p>
          <a:endParaRPr lang="en-IN"/>
        </a:p>
      </dgm:t>
    </dgm:pt>
    <dgm:pt modelId="{3E39229C-2089-4182-A773-7AC43608852A}" type="sibTrans" cxnId="{B8DC7437-4CB9-41B3-B409-F504BF49F0AD}">
      <dgm:prSet/>
      <dgm:spPr/>
      <dgm:t>
        <a:bodyPr/>
        <a:lstStyle/>
        <a:p>
          <a:endParaRPr lang="en-IN"/>
        </a:p>
      </dgm:t>
    </dgm:pt>
    <dgm:pt modelId="{58AF3A8C-455F-4E9A-97F5-3CC7175DA90B}">
      <dgm:prSet custT="1"/>
      <dgm:spPr/>
      <dgm:t>
        <a:bodyPr/>
        <a:lstStyle/>
        <a:p>
          <a:r>
            <a:rPr lang="en-IN" sz="2400"/>
            <a:t>Netcraft.com- </a:t>
          </a:r>
          <a:r>
            <a:rPr lang="en-IN" sz="2400">
              <a:hlinkClick xmlns:r="http://schemas.openxmlformats.org/officeDocument/2006/relationships" r:id="rId2"/>
            </a:rPr>
            <a:t>https://toolbar.netcraft.com/site_report</a:t>
          </a:r>
          <a:endParaRPr lang="en-IN" sz="2400" dirty="0"/>
        </a:p>
      </dgm:t>
    </dgm:pt>
    <dgm:pt modelId="{703A5E3E-B581-4826-ACCE-D9D7CB6DDD5E}" type="parTrans" cxnId="{A42A7A05-4FE6-4C3D-B540-BEAAE6E7B19E}">
      <dgm:prSet/>
      <dgm:spPr/>
      <dgm:t>
        <a:bodyPr/>
        <a:lstStyle/>
        <a:p>
          <a:endParaRPr lang="en-IN"/>
        </a:p>
      </dgm:t>
    </dgm:pt>
    <dgm:pt modelId="{586060F0-7BEF-4D66-8A8B-FE4256910D80}" type="sibTrans" cxnId="{A42A7A05-4FE6-4C3D-B540-BEAAE6E7B19E}">
      <dgm:prSet/>
      <dgm:spPr/>
      <dgm:t>
        <a:bodyPr/>
        <a:lstStyle/>
        <a:p>
          <a:endParaRPr lang="en-IN"/>
        </a:p>
      </dgm:t>
    </dgm:pt>
    <dgm:pt modelId="{F22BAD99-7056-4EB3-AE31-021E0EE1B0C4}">
      <dgm:prSet custT="1"/>
      <dgm:spPr/>
      <dgm:t>
        <a:bodyPr/>
        <a:lstStyle/>
        <a:p>
          <a:r>
            <a:rPr lang="en-US" sz="2400"/>
            <a:t>Yougetsignal.com- </a:t>
          </a:r>
          <a:r>
            <a:rPr lang="en-IN" sz="2400">
              <a:hlinkClick xmlns:r="http://schemas.openxmlformats.org/officeDocument/2006/relationships" r:id="rId3"/>
            </a:rPr>
            <a:t>https://www.yougetsignal.com/</a:t>
          </a:r>
          <a:r>
            <a:rPr lang="en-IN" sz="2400"/>
            <a:t> </a:t>
          </a:r>
          <a:endParaRPr lang="en-IN" sz="2400" dirty="0"/>
        </a:p>
      </dgm:t>
    </dgm:pt>
    <dgm:pt modelId="{1EC35EAD-44B7-4984-B00A-F52E15EA87C5}" type="parTrans" cxnId="{9C04E487-F563-4B02-A1B5-247CCF4FC42E}">
      <dgm:prSet/>
      <dgm:spPr/>
      <dgm:t>
        <a:bodyPr/>
        <a:lstStyle/>
        <a:p>
          <a:endParaRPr lang="en-IN"/>
        </a:p>
      </dgm:t>
    </dgm:pt>
    <dgm:pt modelId="{ACA3C1C8-3681-4990-9A4B-D8D59321E44C}" type="sibTrans" cxnId="{9C04E487-F563-4B02-A1B5-247CCF4FC42E}">
      <dgm:prSet/>
      <dgm:spPr/>
      <dgm:t>
        <a:bodyPr/>
        <a:lstStyle/>
        <a:p>
          <a:endParaRPr lang="en-IN"/>
        </a:p>
      </dgm:t>
    </dgm:pt>
    <dgm:pt modelId="{DB448E6E-4C27-44CF-826B-348016FBA7A6}">
      <dgm:prSet custT="1"/>
      <dgm:spPr/>
      <dgm:t>
        <a:bodyPr/>
        <a:lstStyle/>
        <a:p>
          <a:r>
            <a:rPr lang="en-IN" sz="2400" dirty="0"/>
            <a:t>Whois.icann.org - </a:t>
          </a:r>
          <a:r>
            <a:rPr lang="en-IN" sz="2400" dirty="0">
              <a:hlinkClick xmlns:r="http://schemas.openxmlformats.org/officeDocument/2006/relationships" r:id="rId4"/>
            </a:rPr>
            <a:t>https://lookup.icann.org/</a:t>
          </a:r>
          <a:r>
            <a:rPr lang="en-IN" sz="2400" dirty="0"/>
            <a:t>, </a:t>
          </a:r>
          <a:r>
            <a:rPr lang="en-IN" sz="2400" dirty="0">
              <a:hlinkClick xmlns:r="http://schemas.openxmlformats.org/officeDocument/2006/relationships" r:id="rId5"/>
            </a:rPr>
            <a:t>ttps://whois.icann.org/en/about-whois</a:t>
          </a:r>
          <a:endParaRPr lang="en-IN" sz="2400" dirty="0"/>
        </a:p>
      </dgm:t>
    </dgm:pt>
    <dgm:pt modelId="{DB3317ED-AC4B-4C2B-93AB-401793AECE0F}" type="parTrans" cxnId="{F55C9064-835B-44BD-889C-4B56115242FB}">
      <dgm:prSet/>
      <dgm:spPr/>
      <dgm:t>
        <a:bodyPr/>
        <a:lstStyle/>
        <a:p>
          <a:endParaRPr lang="en-IN"/>
        </a:p>
      </dgm:t>
    </dgm:pt>
    <dgm:pt modelId="{D672B188-CDD8-4FC5-9426-8927AE60CED2}" type="sibTrans" cxnId="{F55C9064-835B-44BD-889C-4B56115242FB}">
      <dgm:prSet/>
      <dgm:spPr/>
      <dgm:t>
        <a:bodyPr/>
        <a:lstStyle/>
        <a:p>
          <a:endParaRPr lang="en-IN"/>
        </a:p>
      </dgm:t>
    </dgm:pt>
    <dgm:pt modelId="{985FF2F7-FD2C-4C81-B28F-65541798C2EA}">
      <dgm:prSet custT="1"/>
      <dgm:spPr/>
      <dgm:t>
        <a:bodyPr/>
        <a:lstStyle/>
        <a:p>
          <a:r>
            <a:rPr lang="en-IN" sz="2400" dirty="0"/>
            <a:t>whois.domaintools.com- </a:t>
          </a:r>
          <a:r>
            <a:rPr lang="en-IN" sz="2400" dirty="0">
              <a:hlinkClick xmlns:r="http://schemas.openxmlformats.org/officeDocument/2006/relationships" r:id="rId6"/>
            </a:rPr>
            <a:t>https://whois.domaintools.com</a:t>
          </a:r>
          <a:r>
            <a:rPr lang="en-IN" sz="2400" dirty="0"/>
            <a:t> </a:t>
          </a:r>
        </a:p>
      </dgm:t>
    </dgm:pt>
    <dgm:pt modelId="{5D4B158E-A453-41A1-B4A3-9E82DD3D5797}" type="parTrans" cxnId="{EA30B6D1-5F70-4F04-A1E8-FA7F24D933C6}">
      <dgm:prSet/>
      <dgm:spPr/>
      <dgm:t>
        <a:bodyPr/>
        <a:lstStyle/>
        <a:p>
          <a:endParaRPr lang="en-IN"/>
        </a:p>
      </dgm:t>
    </dgm:pt>
    <dgm:pt modelId="{CAFC6E6B-E414-471B-B7E6-F961B66D1A3F}" type="sibTrans" cxnId="{EA30B6D1-5F70-4F04-A1E8-FA7F24D933C6}">
      <dgm:prSet/>
      <dgm:spPr/>
      <dgm:t>
        <a:bodyPr/>
        <a:lstStyle/>
        <a:p>
          <a:endParaRPr lang="en-IN"/>
        </a:p>
      </dgm:t>
    </dgm:pt>
    <dgm:pt modelId="{50B4FCBF-36AA-4581-AE02-CFB9AEB6C66F}">
      <dgm:prSet custT="1"/>
      <dgm:spPr/>
      <dgm:t>
        <a:bodyPr/>
        <a:lstStyle/>
        <a:p>
          <a:r>
            <a:rPr lang="en-IN" sz="2400"/>
            <a:t>Mxtoolbox.com- </a:t>
          </a:r>
          <a:r>
            <a:rPr lang="en-IN" sz="2400">
              <a:hlinkClick xmlns:r="http://schemas.openxmlformats.org/officeDocument/2006/relationships" r:id="rId7"/>
            </a:rPr>
            <a:t>https://Mxtoolbox.com</a:t>
          </a:r>
          <a:r>
            <a:rPr lang="en-IN" sz="2400"/>
            <a:t> </a:t>
          </a:r>
          <a:endParaRPr lang="en-IN" sz="2400" dirty="0"/>
        </a:p>
      </dgm:t>
    </dgm:pt>
    <dgm:pt modelId="{9155DC23-D524-40BB-8055-4A5F4AB0594F}" type="parTrans" cxnId="{91218A5C-A0D7-41DD-AE98-95E38A2B575E}">
      <dgm:prSet/>
      <dgm:spPr/>
      <dgm:t>
        <a:bodyPr/>
        <a:lstStyle/>
        <a:p>
          <a:endParaRPr lang="en-IN"/>
        </a:p>
      </dgm:t>
    </dgm:pt>
    <dgm:pt modelId="{F9630E1C-501B-46AB-AC5E-ED35E81DE4DF}" type="sibTrans" cxnId="{91218A5C-A0D7-41DD-AE98-95E38A2B575E}">
      <dgm:prSet/>
      <dgm:spPr/>
      <dgm:t>
        <a:bodyPr/>
        <a:lstStyle/>
        <a:p>
          <a:endParaRPr lang="en-IN"/>
        </a:p>
      </dgm:t>
    </dgm:pt>
    <dgm:pt modelId="{A13CC249-90B4-4BC1-AF55-E03B901F569B}">
      <dgm:prSet custT="1"/>
      <dgm:spPr/>
      <dgm:t>
        <a:bodyPr/>
        <a:lstStyle/>
        <a:p>
          <a:r>
            <a:rPr lang="en-IN" sz="2400"/>
            <a:t>Ip2location.com- </a:t>
          </a:r>
          <a:r>
            <a:rPr lang="en-IN" sz="2400">
              <a:hlinkClick xmlns:r="http://schemas.openxmlformats.org/officeDocument/2006/relationships" r:id="rId8"/>
            </a:rPr>
            <a:t>https://Ip2location.com</a:t>
          </a:r>
          <a:r>
            <a:rPr lang="en-IN" sz="2400"/>
            <a:t> </a:t>
          </a:r>
          <a:endParaRPr lang="en-IN" sz="2400" dirty="0"/>
        </a:p>
      </dgm:t>
    </dgm:pt>
    <dgm:pt modelId="{E7BE0D39-81D8-443B-81A6-68E95A6246DA}" type="parTrans" cxnId="{0C6144D8-4234-4056-BA73-26AD603D6A07}">
      <dgm:prSet/>
      <dgm:spPr/>
      <dgm:t>
        <a:bodyPr/>
        <a:lstStyle/>
        <a:p>
          <a:endParaRPr lang="en-IN"/>
        </a:p>
      </dgm:t>
    </dgm:pt>
    <dgm:pt modelId="{BF87352D-EFF1-4344-A8F9-1164419AAE21}" type="sibTrans" cxnId="{0C6144D8-4234-4056-BA73-26AD603D6A07}">
      <dgm:prSet/>
      <dgm:spPr/>
      <dgm:t>
        <a:bodyPr/>
        <a:lstStyle/>
        <a:p>
          <a:endParaRPr lang="en-IN"/>
        </a:p>
      </dgm:t>
    </dgm:pt>
    <dgm:pt modelId="{6BF96C54-2456-4946-AE53-894799E8FC61}">
      <dgm:prSet custT="1"/>
      <dgm:spPr/>
      <dgm:t>
        <a:bodyPr/>
        <a:lstStyle/>
        <a:p>
          <a:r>
            <a:rPr lang="en-IN" sz="2400"/>
            <a:t>Ip-tracker.com- </a:t>
          </a:r>
          <a:r>
            <a:rPr lang="en-IN" sz="2400">
              <a:hlinkClick xmlns:r="http://schemas.openxmlformats.org/officeDocument/2006/relationships" r:id="rId9"/>
            </a:rPr>
            <a:t>https://Ip-tracker.com</a:t>
          </a:r>
          <a:r>
            <a:rPr lang="en-IN" sz="2400"/>
            <a:t> </a:t>
          </a:r>
          <a:endParaRPr lang="en-IN" sz="2400" dirty="0"/>
        </a:p>
      </dgm:t>
    </dgm:pt>
    <dgm:pt modelId="{F31F3B49-2DFE-423D-AAC3-F049F3558CF6}" type="parTrans" cxnId="{9818A7E2-0B10-438D-847F-9674CE4385EF}">
      <dgm:prSet/>
      <dgm:spPr/>
      <dgm:t>
        <a:bodyPr/>
        <a:lstStyle/>
        <a:p>
          <a:endParaRPr lang="en-IN"/>
        </a:p>
      </dgm:t>
    </dgm:pt>
    <dgm:pt modelId="{81E005AF-E81E-4A53-BEE6-F891DDB79A20}" type="sibTrans" cxnId="{9818A7E2-0B10-438D-847F-9674CE4385EF}">
      <dgm:prSet/>
      <dgm:spPr/>
      <dgm:t>
        <a:bodyPr/>
        <a:lstStyle/>
        <a:p>
          <a:endParaRPr lang="en-IN"/>
        </a:p>
      </dgm:t>
    </dgm:pt>
    <dgm:pt modelId="{E0622D88-ECD4-472F-97B5-CD798BBFF323}">
      <dgm:prSet custT="1"/>
      <dgm:spPr/>
      <dgm:t>
        <a:bodyPr/>
        <a:lstStyle/>
        <a:p>
          <a:r>
            <a:rPr lang="en-IN" sz="2400"/>
            <a:t>Wappalyzer.com- add as extension/ plugin</a:t>
          </a:r>
          <a:endParaRPr lang="en-IN" sz="2400" dirty="0"/>
        </a:p>
      </dgm:t>
    </dgm:pt>
    <dgm:pt modelId="{D458423E-11FF-4BA2-AAED-3E7AEF994555}" type="parTrans" cxnId="{76D0CD78-2887-4A5F-B90D-0D988BEA9B4E}">
      <dgm:prSet/>
      <dgm:spPr/>
      <dgm:t>
        <a:bodyPr/>
        <a:lstStyle/>
        <a:p>
          <a:endParaRPr lang="en-IN"/>
        </a:p>
      </dgm:t>
    </dgm:pt>
    <dgm:pt modelId="{FE1874AF-8483-4542-B715-221F88A405AB}" type="sibTrans" cxnId="{76D0CD78-2887-4A5F-B90D-0D988BEA9B4E}">
      <dgm:prSet/>
      <dgm:spPr/>
      <dgm:t>
        <a:bodyPr/>
        <a:lstStyle/>
        <a:p>
          <a:endParaRPr lang="en-IN"/>
        </a:p>
      </dgm:t>
    </dgm:pt>
    <dgm:pt modelId="{A28332DA-F89E-4064-B446-29540DFE3769}">
      <dgm:prSet custT="1"/>
      <dgm:spPr/>
      <dgm:t>
        <a:bodyPr/>
        <a:lstStyle/>
        <a:p>
          <a:r>
            <a:rPr lang="en-IN" sz="2400" dirty="0"/>
            <a:t>etc</a:t>
          </a:r>
        </a:p>
      </dgm:t>
    </dgm:pt>
    <dgm:pt modelId="{7CCF950E-F759-4103-8D53-41EB90FABCD6}" type="parTrans" cxnId="{84615CFE-18A0-4353-A3CA-1BD61008F21C}">
      <dgm:prSet/>
      <dgm:spPr/>
      <dgm:t>
        <a:bodyPr/>
        <a:lstStyle/>
        <a:p>
          <a:endParaRPr lang="en-IN"/>
        </a:p>
      </dgm:t>
    </dgm:pt>
    <dgm:pt modelId="{AF1F1AFC-D2FD-41AC-BCA0-5E0F75DA9EE5}" type="sibTrans" cxnId="{84615CFE-18A0-4353-A3CA-1BD61008F21C}">
      <dgm:prSet/>
      <dgm:spPr/>
      <dgm:t>
        <a:bodyPr/>
        <a:lstStyle/>
        <a:p>
          <a:endParaRPr lang="en-IN"/>
        </a:p>
      </dgm:t>
    </dgm:pt>
    <dgm:pt modelId="{F6BA6B4F-21BD-4E0E-8935-24E5E18964C6}" type="pres">
      <dgm:prSet presAssocID="{6F6310F0-BF40-4171-84CE-BC3CFFE815AC}" presName="linear" presStyleCnt="0">
        <dgm:presLayoutVars>
          <dgm:dir/>
          <dgm:animLvl val="lvl"/>
          <dgm:resizeHandles val="exact"/>
        </dgm:presLayoutVars>
      </dgm:prSet>
      <dgm:spPr/>
    </dgm:pt>
    <dgm:pt modelId="{15E83941-E86E-434A-B844-B6585CF3FE4D}" type="pres">
      <dgm:prSet presAssocID="{E4805628-3B57-4FCE-9059-0EE2D885684A}" presName="parentLin" presStyleCnt="0"/>
      <dgm:spPr/>
    </dgm:pt>
    <dgm:pt modelId="{07272803-8578-4B3E-AE60-52B2CC6EB50A}" type="pres">
      <dgm:prSet presAssocID="{E4805628-3B57-4FCE-9059-0EE2D885684A}" presName="parentLeftMargin" presStyleLbl="node1" presStyleIdx="0" presStyleCnt="10"/>
      <dgm:spPr/>
    </dgm:pt>
    <dgm:pt modelId="{CEDD0D6E-6B06-4ED7-989F-6DB8985D6FD6}" type="pres">
      <dgm:prSet presAssocID="{E4805628-3B57-4FCE-9059-0EE2D885684A}" presName="parentText" presStyleLbl="node1" presStyleIdx="0" presStyleCnt="10" custScaleX="144059" custScaleY="163184">
        <dgm:presLayoutVars>
          <dgm:chMax val="0"/>
          <dgm:bulletEnabled val="1"/>
        </dgm:presLayoutVars>
      </dgm:prSet>
      <dgm:spPr/>
    </dgm:pt>
    <dgm:pt modelId="{9A9C7BA4-DA23-45AC-9F2A-95BF3F49D23B}" type="pres">
      <dgm:prSet presAssocID="{E4805628-3B57-4FCE-9059-0EE2D885684A}" presName="negativeSpace" presStyleCnt="0"/>
      <dgm:spPr/>
    </dgm:pt>
    <dgm:pt modelId="{7F772345-B965-40AF-A466-DD5FCFB653A0}" type="pres">
      <dgm:prSet presAssocID="{E4805628-3B57-4FCE-9059-0EE2D885684A}" presName="childText" presStyleLbl="conFgAcc1" presStyleIdx="0" presStyleCnt="10" custScaleY="159260">
        <dgm:presLayoutVars>
          <dgm:bulletEnabled val="1"/>
        </dgm:presLayoutVars>
      </dgm:prSet>
      <dgm:spPr/>
    </dgm:pt>
    <dgm:pt modelId="{E6562F94-47B2-4690-989F-1ECA858A8FEC}" type="pres">
      <dgm:prSet presAssocID="{3E39229C-2089-4182-A773-7AC43608852A}" presName="spaceBetweenRectangles" presStyleCnt="0"/>
      <dgm:spPr/>
    </dgm:pt>
    <dgm:pt modelId="{3505663E-4EF0-4035-8ACA-6D13D9A650D1}" type="pres">
      <dgm:prSet presAssocID="{58AF3A8C-455F-4E9A-97F5-3CC7175DA90B}" presName="parentLin" presStyleCnt="0"/>
      <dgm:spPr/>
    </dgm:pt>
    <dgm:pt modelId="{F70A3CF3-33C3-4115-AF39-CF99576ECB47}" type="pres">
      <dgm:prSet presAssocID="{58AF3A8C-455F-4E9A-97F5-3CC7175DA90B}" presName="parentLeftMargin" presStyleLbl="node1" presStyleIdx="0" presStyleCnt="10"/>
      <dgm:spPr/>
    </dgm:pt>
    <dgm:pt modelId="{16BB135C-9CF8-49BC-9931-B98F3F8640FE}" type="pres">
      <dgm:prSet presAssocID="{58AF3A8C-455F-4E9A-97F5-3CC7175DA90B}" presName="parentText" presStyleLbl="node1" presStyleIdx="1" presStyleCnt="10" custScaleX="144059" custScaleY="163184">
        <dgm:presLayoutVars>
          <dgm:chMax val="0"/>
          <dgm:bulletEnabled val="1"/>
        </dgm:presLayoutVars>
      </dgm:prSet>
      <dgm:spPr/>
    </dgm:pt>
    <dgm:pt modelId="{3145C343-4C58-4098-AB64-A5B41241B239}" type="pres">
      <dgm:prSet presAssocID="{58AF3A8C-455F-4E9A-97F5-3CC7175DA90B}" presName="negativeSpace" presStyleCnt="0"/>
      <dgm:spPr/>
    </dgm:pt>
    <dgm:pt modelId="{E4B9EF98-3083-4B81-81BD-59F7C594802B}" type="pres">
      <dgm:prSet presAssocID="{58AF3A8C-455F-4E9A-97F5-3CC7175DA90B}" presName="childText" presStyleLbl="conFgAcc1" presStyleIdx="1" presStyleCnt="10" custScaleY="159260">
        <dgm:presLayoutVars>
          <dgm:bulletEnabled val="1"/>
        </dgm:presLayoutVars>
      </dgm:prSet>
      <dgm:spPr/>
    </dgm:pt>
    <dgm:pt modelId="{B891148F-AF53-4372-BF57-4F4FB3E524F7}" type="pres">
      <dgm:prSet presAssocID="{586060F0-7BEF-4D66-8A8B-FE4256910D80}" presName="spaceBetweenRectangles" presStyleCnt="0"/>
      <dgm:spPr/>
    </dgm:pt>
    <dgm:pt modelId="{9F8CF370-EED4-49BF-B987-093C495DD9BF}" type="pres">
      <dgm:prSet presAssocID="{F22BAD99-7056-4EB3-AE31-021E0EE1B0C4}" presName="parentLin" presStyleCnt="0"/>
      <dgm:spPr/>
    </dgm:pt>
    <dgm:pt modelId="{F16E1B4E-AA59-473A-9231-27546BEC9ACB}" type="pres">
      <dgm:prSet presAssocID="{F22BAD99-7056-4EB3-AE31-021E0EE1B0C4}" presName="parentLeftMargin" presStyleLbl="node1" presStyleIdx="1" presStyleCnt="10"/>
      <dgm:spPr/>
    </dgm:pt>
    <dgm:pt modelId="{034019C3-6286-48CC-9A96-EC99938BA2A5}" type="pres">
      <dgm:prSet presAssocID="{F22BAD99-7056-4EB3-AE31-021E0EE1B0C4}" presName="parentText" presStyleLbl="node1" presStyleIdx="2" presStyleCnt="10" custScaleX="144059" custScaleY="163184">
        <dgm:presLayoutVars>
          <dgm:chMax val="0"/>
          <dgm:bulletEnabled val="1"/>
        </dgm:presLayoutVars>
      </dgm:prSet>
      <dgm:spPr/>
    </dgm:pt>
    <dgm:pt modelId="{CBC1721C-7E29-45BE-A96A-C21106EE831F}" type="pres">
      <dgm:prSet presAssocID="{F22BAD99-7056-4EB3-AE31-021E0EE1B0C4}" presName="negativeSpace" presStyleCnt="0"/>
      <dgm:spPr/>
    </dgm:pt>
    <dgm:pt modelId="{F40E14E0-0B79-4D9D-B39C-3C06857E5966}" type="pres">
      <dgm:prSet presAssocID="{F22BAD99-7056-4EB3-AE31-021E0EE1B0C4}" presName="childText" presStyleLbl="conFgAcc1" presStyleIdx="2" presStyleCnt="10" custScaleY="159260">
        <dgm:presLayoutVars>
          <dgm:bulletEnabled val="1"/>
        </dgm:presLayoutVars>
      </dgm:prSet>
      <dgm:spPr/>
    </dgm:pt>
    <dgm:pt modelId="{B605ACB3-8BF8-45CA-AF84-59B2BFA77D7E}" type="pres">
      <dgm:prSet presAssocID="{ACA3C1C8-3681-4990-9A4B-D8D59321E44C}" presName="spaceBetweenRectangles" presStyleCnt="0"/>
      <dgm:spPr/>
    </dgm:pt>
    <dgm:pt modelId="{658F25BE-84A6-459E-9037-3145CC56D8CC}" type="pres">
      <dgm:prSet presAssocID="{DB448E6E-4C27-44CF-826B-348016FBA7A6}" presName="parentLin" presStyleCnt="0"/>
      <dgm:spPr/>
    </dgm:pt>
    <dgm:pt modelId="{5F56D8F3-28C6-45CD-94C9-A56B9D74986B}" type="pres">
      <dgm:prSet presAssocID="{DB448E6E-4C27-44CF-826B-348016FBA7A6}" presName="parentLeftMargin" presStyleLbl="node1" presStyleIdx="2" presStyleCnt="10"/>
      <dgm:spPr/>
    </dgm:pt>
    <dgm:pt modelId="{846D5A51-ACC8-4D91-8924-1027C9079491}" type="pres">
      <dgm:prSet presAssocID="{DB448E6E-4C27-44CF-826B-348016FBA7A6}" presName="parentText" presStyleLbl="node1" presStyleIdx="3" presStyleCnt="10" custScaleX="144059" custScaleY="163184">
        <dgm:presLayoutVars>
          <dgm:chMax val="0"/>
          <dgm:bulletEnabled val="1"/>
        </dgm:presLayoutVars>
      </dgm:prSet>
      <dgm:spPr/>
    </dgm:pt>
    <dgm:pt modelId="{A1CD6AB1-ECB2-4781-A6B1-19C6CDDDB40D}" type="pres">
      <dgm:prSet presAssocID="{DB448E6E-4C27-44CF-826B-348016FBA7A6}" presName="negativeSpace" presStyleCnt="0"/>
      <dgm:spPr/>
    </dgm:pt>
    <dgm:pt modelId="{D06FF933-CB5F-43D3-9D35-2324711840B3}" type="pres">
      <dgm:prSet presAssocID="{DB448E6E-4C27-44CF-826B-348016FBA7A6}" presName="childText" presStyleLbl="conFgAcc1" presStyleIdx="3" presStyleCnt="10" custScaleY="159260">
        <dgm:presLayoutVars>
          <dgm:bulletEnabled val="1"/>
        </dgm:presLayoutVars>
      </dgm:prSet>
      <dgm:spPr/>
    </dgm:pt>
    <dgm:pt modelId="{CFB4CE61-B15D-4F13-B3D7-3A78F4D395DE}" type="pres">
      <dgm:prSet presAssocID="{D672B188-CDD8-4FC5-9426-8927AE60CED2}" presName="spaceBetweenRectangles" presStyleCnt="0"/>
      <dgm:spPr/>
    </dgm:pt>
    <dgm:pt modelId="{18995B33-9826-49A9-8085-5577BFC25A10}" type="pres">
      <dgm:prSet presAssocID="{985FF2F7-FD2C-4C81-B28F-65541798C2EA}" presName="parentLin" presStyleCnt="0"/>
      <dgm:spPr/>
    </dgm:pt>
    <dgm:pt modelId="{9BF8942F-048E-40F5-BC44-7E68B457A655}" type="pres">
      <dgm:prSet presAssocID="{985FF2F7-FD2C-4C81-B28F-65541798C2EA}" presName="parentLeftMargin" presStyleLbl="node1" presStyleIdx="3" presStyleCnt="10"/>
      <dgm:spPr/>
    </dgm:pt>
    <dgm:pt modelId="{1F442CA9-22A7-4C14-8496-76BCC54B953E}" type="pres">
      <dgm:prSet presAssocID="{985FF2F7-FD2C-4C81-B28F-65541798C2EA}" presName="parentText" presStyleLbl="node1" presStyleIdx="4" presStyleCnt="10" custScaleX="144059" custScaleY="163184">
        <dgm:presLayoutVars>
          <dgm:chMax val="0"/>
          <dgm:bulletEnabled val="1"/>
        </dgm:presLayoutVars>
      </dgm:prSet>
      <dgm:spPr/>
    </dgm:pt>
    <dgm:pt modelId="{62A9D511-87CA-41A3-B929-D4AFD81BEAE6}" type="pres">
      <dgm:prSet presAssocID="{985FF2F7-FD2C-4C81-B28F-65541798C2EA}" presName="negativeSpace" presStyleCnt="0"/>
      <dgm:spPr/>
    </dgm:pt>
    <dgm:pt modelId="{65BC42AF-14ED-4241-9BBC-1994895B5EDC}" type="pres">
      <dgm:prSet presAssocID="{985FF2F7-FD2C-4C81-B28F-65541798C2EA}" presName="childText" presStyleLbl="conFgAcc1" presStyleIdx="4" presStyleCnt="10" custScaleY="159260">
        <dgm:presLayoutVars>
          <dgm:bulletEnabled val="1"/>
        </dgm:presLayoutVars>
      </dgm:prSet>
      <dgm:spPr/>
    </dgm:pt>
    <dgm:pt modelId="{8F674793-0B51-4DBF-80DE-00945977857B}" type="pres">
      <dgm:prSet presAssocID="{CAFC6E6B-E414-471B-B7E6-F961B66D1A3F}" presName="spaceBetweenRectangles" presStyleCnt="0"/>
      <dgm:spPr/>
    </dgm:pt>
    <dgm:pt modelId="{28B7FCD9-59E7-4D33-86DB-5F65D39D1D24}" type="pres">
      <dgm:prSet presAssocID="{50B4FCBF-36AA-4581-AE02-CFB9AEB6C66F}" presName="parentLin" presStyleCnt="0"/>
      <dgm:spPr/>
    </dgm:pt>
    <dgm:pt modelId="{FDCC5E67-8A83-4931-94D8-3640E679AC7E}" type="pres">
      <dgm:prSet presAssocID="{50B4FCBF-36AA-4581-AE02-CFB9AEB6C66F}" presName="parentLeftMargin" presStyleLbl="node1" presStyleIdx="4" presStyleCnt="10"/>
      <dgm:spPr/>
    </dgm:pt>
    <dgm:pt modelId="{360B6ACB-EB9A-4B06-8DDD-306A9ACE5C64}" type="pres">
      <dgm:prSet presAssocID="{50B4FCBF-36AA-4581-AE02-CFB9AEB6C66F}" presName="parentText" presStyleLbl="node1" presStyleIdx="5" presStyleCnt="10" custScaleX="144059" custScaleY="163184">
        <dgm:presLayoutVars>
          <dgm:chMax val="0"/>
          <dgm:bulletEnabled val="1"/>
        </dgm:presLayoutVars>
      </dgm:prSet>
      <dgm:spPr/>
    </dgm:pt>
    <dgm:pt modelId="{4B4E3B08-F9E0-44BC-A66D-3CDF19FF506E}" type="pres">
      <dgm:prSet presAssocID="{50B4FCBF-36AA-4581-AE02-CFB9AEB6C66F}" presName="negativeSpace" presStyleCnt="0"/>
      <dgm:spPr/>
    </dgm:pt>
    <dgm:pt modelId="{9CA111D1-6C52-4081-AB61-D930EE7FE324}" type="pres">
      <dgm:prSet presAssocID="{50B4FCBF-36AA-4581-AE02-CFB9AEB6C66F}" presName="childText" presStyleLbl="conFgAcc1" presStyleIdx="5" presStyleCnt="10" custScaleY="159260">
        <dgm:presLayoutVars>
          <dgm:bulletEnabled val="1"/>
        </dgm:presLayoutVars>
      </dgm:prSet>
      <dgm:spPr/>
    </dgm:pt>
    <dgm:pt modelId="{D35C1E8F-D91D-470C-A71E-E930953556EA}" type="pres">
      <dgm:prSet presAssocID="{F9630E1C-501B-46AB-AC5E-ED35E81DE4DF}" presName="spaceBetweenRectangles" presStyleCnt="0"/>
      <dgm:spPr/>
    </dgm:pt>
    <dgm:pt modelId="{62407540-281F-47E5-AF0C-6AFE33E0ABFF}" type="pres">
      <dgm:prSet presAssocID="{A13CC249-90B4-4BC1-AF55-E03B901F569B}" presName="parentLin" presStyleCnt="0"/>
      <dgm:spPr/>
    </dgm:pt>
    <dgm:pt modelId="{602D7B25-9781-4518-9953-F21B3BF0BDC8}" type="pres">
      <dgm:prSet presAssocID="{A13CC249-90B4-4BC1-AF55-E03B901F569B}" presName="parentLeftMargin" presStyleLbl="node1" presStyleIdx="5" presStyleCnt="10"/>
      <dgm:spPr/>
    </dgm:pt>
    <dgm:pt modelId="{D8B58925-64D9-479C-A713-64E28B442CD7}" type="pres">
      <dgm:prSet presAssocID="{A13CC249-90B4-4BC1-AF55-E03B901F569B}" presName="parentText" presStyleLbl="node1" presStyleIdx="6" presStyleCnt="10" custScaleX="144059" custScaleY="163184">
        <dgm:presLayoutVars>
          <dgm:chMax val="0"/>
          <dgm:bulletEnabled val="1"/>
        </dgm:presLayoutVars>
      </dgm:prSet>
      <dgm:spPr/>
    </dgm:pt>
    <dgm:pt modelId="{0440F3BF-69C6-410D-B692-29D4A93F13F5}" type="pres">
      <dgm:prSet presAssocID="{A13CC249-90B4-4BC1-AF55-E03B901F569B}" presName="negativeSpace" presStyleCnt="0"/>
      <dgm:spPr/>
    </dgm:pt>
    <dgm:pt modelId="{4B721B82-844C-43FE-9D84-FA483A3D586F}" type="pres">
      <dgm:prSet presAssocID="{A13CC249-90B4-4BC1-AF55-E03B901F569B}" presName="childText" presStyleLbl="conFgAcc1" presStyleIdx="6" presStyleCnt="10" custScaleY="159260">
        <dgm:presLayoutVars>
          <dgm:bulletEnabled val="1"/>
        </dgm:presLayoutVars>
      </dgm:prSet>
      <dgm:spPr/>
    </dgm:pt>
    <dgm:pt modelId="{841FE14C-9D27-428D-9050-37966D03F35A}" type="pres">
      <dgm:prSet presAssocID="{BF87352D-EFF1-4344-A8F9-1164419AAE21}" presName="spaceBetweenRectangles" presStyleCnt="0"/>
      <dgm:spPr/>
    </dgm:pt>
    <dgm:pt modelId="{2729C920-4C68-4A3F-B65B-C8A6D31D083F}" type="pres">
      <dgm:prSet presAssocID="{6BF96C54-2456-4946-AE53-894799E8FC61}" presName="parentLin" presStyleCnt="0"/>
      <dgm:spPr/>
    </dgm:pt>
    <dgm:pt modelId="{4D1C171F-7732-4505-A666-62C148758C53}" type="pres">
      <dgm:prSet presAssocID="{6BF96C54-2456-4946-AE53-894799E8FC61}" presName="parentLeftMargin" presStyleLbl="node1" presStyleIdx="6" presStyleCnt="10"/>
      <dgm:spPr/>
    </dgm:pt>
    <dgm:pt modelId="{AA3E6532-5CAD-4F8E-8DAA-ACC9EFA0C9FB}" type="pres">
      <dgm:prSet presAssocID="{6BF96C54-2456-4946-AE53-894799E8FC61}" presName="parentText" presStyleLbl="node1" presStyleIdx="7" presStyleCnt="10" custScaleX="144059" custScaleY="163184">
        <dgm:presLayoutVars>
          <dgm:chMax val="0"/>
          <dgm:bulletEnabled val="1"/>
        </dgm:presLayoutVars>
      </dgm:prSet>
      <dgm:spPr/>
    </dgm:pt>
    <dgm:pt modelId="{637D0A1A-DEC1-49D0-9739-D52F055C3DAC}" type="pres">
      <dgm:prSet presAssocID="{6BF96C54-2456-4946-AE53-894799E8FC61}" presName="negativeSpace" presStyleCnt="0"/>
      <dgm:spPr/>
    </dgm:pt>
    <dgm:pt modelId="{A4C15D48-6FD9-48BF-B80C-4AA17E87B9AF}" type="pres">
      <dgm:prSet presAssocID="{6BF96C54-2456-4946-AE53-894799E8FC61}" presName="childText" presStyleLbl="conFgAcc1" presStyleIdx="7" presStyleCnt="10" custScaleY="159260">
        <dgm:presLayoutVars>
          <dgm:bulletEnabled val="1"/>
        </dgm:presLayoutVars>
      </dgm:prSet>
      <dgm:spPr/>
    </dgm:pt>
    <dgm:pt modelId="{79BE0AA5-340A-42C3-9FF2-FFD27A99E905}" type="pres">
      <dgm:prSet presAssocID="{81E005AF-E81E-4A53-BEE6-F891DDB79A20}" presName="spaceBetweenRectangles" presStyleCnt="0"/>
      <dgm:spPr/>
    </dgm:pt>
    <dgm:pt modelId="{2FD07F35-96C1-4E46-9FC4-AB072764031B}" type="pres">
      <dgm:prSet presAssocID="{E0622D88-ECD4-472F-97B5-CD798BBFF323}" presName="parentLin" presStyleCnt="0"/>
      <dgm:spPr/>
    </dgm:pt>
    <dgm:pt modelId="{E1A87374-029E-44B3-BF53-62E9E1B7C7E4}" type="pres">
      <dgm:prSet presAssocID="{E0622D88-ECD4-472F-97B5-CD798BBFF323}" presName="parentLeftMargin" presStyleLbl="node1" presStyleIdx="7" presStyleCnt="10"/>
      <dgm:spPr/>
    </dgm:pt>
    <dgm:pt modelId="{A8E75D52-A0C0-446A-A195-49CF708B3267}" type="pres">
      <dgm:prSet presAssocID="{E0622D88-ECD4-472F-97B5-CD798BBFF323}" presName="parentText" presStyleLbl="node1" presStyleIdx="8" presStyleCnt="10" custScaleX="144059" custScaleY="163184">
        <dgm:presLayoutVars>
          <dgm:chMax val="0"/>
          <dgm:bulletEnabled val="1"/>
        </dgm:presLayoutVars>
      </dgm:prSet>
      <dgm:spPr/>
    </dgm:pt>
    <dgm:pt modelId="{A34B9FEF-B229-4F67-A7E2-1DB48D337026}" type="pres">
      <dgm:prSet presAssocID="{E0622D88-ECD4-472F-97B5-CD798BBFF323}" presName="negativeSpace" presStyleCnt="0"/>
      <dgm:spPr/>
    </dgm:pt>
    <dgm:pt modelId="{C346968C-EAFD-4BE0-93BD-436DFD4BC93B}" type="pres">
      <dgm:prSet presAssocID="{E0622D88-ECD4-472F-97B5-CD798BBFF323}" presName="childText" presStyleLbl="conFgAcc1" presStyleIdx="8" presStyleCnt="10" custScaleY="159260">
        <dgm:presLayoutVars>
          <dgm:bulletEnabled val="1"/>
        </dgm:presLayoutVars>
      </dgm:prSet>
      <dgm:spPr/>
    </dgm:pt>
    <dgm:pt modelId="{344182A7-8FB5-4708-90B1-EC259259163E}" type="pres">
      <dgm:prSet presAssocID="{FE1874AF-8483-4542-B715-221F88A405AB}" presName="spaceBetweenRectangles" presStyleCnt="0"/>
      <dgm:spPr/>
    </dgm:pt>
    <dgm:pt modelId="{401E1D1D-63D2-4A13-8D89-480AC5C2F19F}" type="pres">
      <dgm:prSet presAssocID="{A28332DA-F89E-4064-B446-29540DFE3769}" presName="parentLin" presStyleCnt="0"/>
      <dgm:spPr/>
    </dgm:pt>
    <dgm:pt modelId="{1FA3132D-04BE-40ED-9E71-FF46B7E74EA6}" type="pres">
      <dgm:prSet presAssocID="{A28332DA-F89E-4064-B446-29540DFE3769}" presName="parentLeftMargin" presStyleLbl="node1" presStyleIdx="8" presStyleCnt="10"/>
      <dgm:spPr/>
    </dgm:pt>
    <dgm:pt modelId="{C681434F-9F13-4025-A875-894F75B3545C}" type="pres">
      <dgm:prSet presAssocID="{A28332DA-F89E-4064-B446-29540DFE3769}" presName="parentText" presStyleLbl="node1" presStyleIdx="9" presStyleCnt="10" custScaleX="144059" custScaleY="163184">
        <dgm:presLayoutVars>
          <dgm:chMax val="0"/>
          <dgm:bulletEnabled val="1"/>
        </dgm:presLayoutVars>
      </dgm:prSet>
      <dgm:spPr/>
    </dgm:pt>
    <dgm:pt modelId="{8C8853F4-8811-4E46-88D3-03310283323B}" type="pres">
      <dgm:prSet presAssocID="{A28332DA-F89E-4064-B446-29540DFE3769}" presName="negativeSpace" presStyleCnt="0"/>
      <dgm:spPr/>
    </dgm:pt>
    <dgm:pt modelId="{814169F1-6349-4D1F-A8D8-07775FDD6372}" type="pres">
      <dgm:prSet presAssocID="{A28332DA-F89E-4064-B446-29540DFE3769}" presName="childText" presStyleLbl="conFgAcc1" presStyleIdx="9" presStyleCnt="10" custScaleY="159260">
        <dgm:presLayoutVars>
          <dgm:bulletEnabled val="1"/>
        </dgm:presLayoutVars>
      </dgm:prSet>
      <dgm:spPr/>
    </dgm:pt>
  </dgm:ptLst>
  <dgm:cxnLst>
    <dgm:cxn modelId="{A42A7A05-4FE6-4C3D-B540-BEAAE6E7B19E}" srcId="{6F6310F0-BF40-4171-84CE-BC3CFFE815AC}" destId="{58AF3A8C-455F-4E9A-97F5-3CC7175DA90B}" srcOrd="1" destOrd="0" parTransId="{703A5E3E-B581-4826-ACCE-D9D7CB6DDD5E}" sibTransId="{586060F0-7BEF-4D66-8A8B-FE4256910D80}"/>
    <dgm:cxn modelId="{B0ADF628-8663-4D4A-B72F-302AC28B5F78}" type="presOf" srcId="{DB448E6E-4C27-44CF-826B-348016FBA7A6}" destId="{5F56D8F3-28C6-45CD-94C9-A56B9D74986B}" srcOrd="0" destOrd="0" presId="urn:microsoft.com/office/officeart/2005/8/layout/list1"/>
    <dgm:cxn modelId="{B8DC7437-4CB9-41B3-B409-F504BF49F0AD}" srcId="{6F6310F0-BF40-4171-84CE-BC3CFFE815AC}" destId="{E4805628-3B57-4FCE-9059-0EE2D885684A}" srcOrd="0" destOrd="0" parTransId="{7EA5C05F-9189-4108-BBCC-530796A433BE}" sibTransId="{3E39229C-2089-4182-A773-7AC43608852A}"/>
    <dgm:cxn modelId="{5B929E3B-0544-4633-A227-639D4E97BA16}" type="presOf" srcId="{58AF3A8C-455F-4E9A-97F5-3CC7175DA90B}" destId="{F70A3CF3-33C3-4115-AF39-CF99576ECB47}" srcOrd="0" destOrd="0" presId="urn:microsoft.com/office/officeart/2005/8/layout/list1"/>
    <dgm:cxn modelId="{21D47242-82B8-4723-A5E3-D5596C4C7D26}" type="presOf" srcId="{E4805628-3B57-4FCE-9059-0EE2D885684A}" destId="{CEDD0D6E-6B06-4ED7-989F-6DB8985D6FD6}" srcOrd="1" destOrd="0" presId="urn:microsoft.com/office/officeart/2005/8/layout/list1"/>
    <dgm:cxn modelId="{6700FC53-3E60-439C-8FA6-9488018CECD2}" type="presOf" srcId="{58AF3A8C-455F-4E9A-97F5-3CC7175DA90B}" destId="{16BB135C-9CF8-49BC-9931-B98F3F8640FE}" srcOrd="1" destOrd="0" presId="urn:microsoft.com/office/officeart/2005/8/layout/list1"/>
    <dgm:cxn modelId="{91218A5C-A0D7-41DD-AE98-95E38A2B575E}" srcId="{6F6310F0-BF40-4171-84CE-BC3CFFE815AC}" destId="{50B4FCBF-36AA-4581-AE02-CFB9AEB6C66F}" srcOrd="5" destOrd="0" parTransId="{9155DC23-D524-40BB-8055-4A5F4AB0594F}" sibTransId="{F9630E1C-501B-46AB-AC5E-ED35E81DE4DF}"/>
    <dgm:cxn modelId="{95AC105E-B16E-42BF-BD3A-0EFE115CA46C}" type="presOf" srcId="{E4805628-3B57-4FCE-9059-0EE2D885684A}" destId="{07272803-8578-4B3E-AE60-52B2CC6EB50A}" srcOrd="0" destOrd="0" presId="urn:microsoft.com/office/officeart/2005/8/layout/list1"/>
    <dgm:cxn modelId="{89114261-5C1A-44E9-9858-6A277F2D022B}" type="presOf" srcId="{E0622D88-ECD4-472F-97B5-CD798BBFF323}" destId="{A8E75D52-A0C0-446A-A195-49CF708B3267}" srcOrd="1" destOrd="0" presId="urn:microsoft.com/office/officeart/2005/8/layout/list1"/>
    <dgm:cxn modelId="{F55C9064-835B-44BD-889C-4B56115242FB}" srcId="{6F6310F0-BF40-4171-84CE-BC3CFFE815AC}" destId="{DB448E6E-4C27-44CF-826B-348016FBA7A6}" srcOrd="3" destOrd="0" parTransId="{DB3317ED-AC4B-4C2B-93AB-401793AECE0F}" sibTransId="{D672B188-CDD8-4FC5-9426-8927AE60CED2}"/>
    <dgm:cxn modelId="{8CDEC272-D116-4DDF-8876-977673BB6A9F}" type="presOf" srcId="{E0622D88-ECD4-472F-97B5-CD798BBFF323}" destId="{E1A87374-029E-44B3-BF53-62E9E1B7C7E4}" srcOrd="0" destOrd="0" presId="urn:microsoft.com/office/officeart/2005/8/layout/list1"/>
    <dgm:cxn modelId="{94A19576-040C-4990-93F3-70F1822A1EDF}" type="presOf" srcId="{A28332DA-F89E-4064-B446-29540DFE3769}" destId="{1FA3132D-04BE-40ED-9E71-FF46B7E74EA6}" srcOrd="0" destOrd="0" presId="urn:microsoft.com/office/officeart/2005/8/layout/list1"/>
    <dgm:cxn modelId="{76D0CD78-2887-4A5F-B90D-0D988BEA9B4E}" srcId="{6F6310F0-BF40-4171-84CE-BC3CFFE815AC}" destId="{E0622D88-ECD4-472F-97B5-CD798BBFF323}" srcOrd="8" destOrd="0" parTransId="{D458423E-11FF-4BA2-AAED-3E7AEF994555}" sibTransId="{FE1874AF-8483-4542-B715-221F88A405AB}"/>
    <dgm:cxn modelId="{9BC81387-7CDE-4E5C-BF0D-8449917D97D1}" type="presOf" srcId="{6BF96C54-2456-4946-AE53-894799E8FC61}" destId="{4D1C171F-7732-4505-A666-62C148758C53}" srcOrd="0" destOrd="0" presId="urn:microsoft.com/office/officeart/2005/8/layout/list1"/>
    <dgm:cxn modelId="{9C04E487-F563-4B02-A1B5-247CCF4FC42E}" srcId="{6F6310F0-BF40-4171-84CE-BC3CFFE815AC}" destId="{F22BAD99-7056-4EB3-AE31-021E0EE1B0C4}" srcOrd="2" destOrd="0" parTransId="{1EC35EAD-44B7-4984-B00A-F52E15EA87C5}" sibTransId="{ACA3C1C8-3681-4990-9A4B-D8D59321E44C}"/>
    <dgm:cxn modelId="{A0B7EF93-BC25-4CDF-989F-5878132D74B1}" type="presOf" srcId="{F22BAD99-7056-4EB3-AE31-021E0EE1B0C4}" destId="{F16E1B4E-AA59-473A-9231-27546BEC9ACB}" srcOrd="0" destOrd="0" presId="urn:microsoft.com/office/officeart/2005/8/layout/list1"/>
    <dgm:cxn modelId="{85E8D99B-628D-478D-AA54-73AAE77FFC10}" type="presOf" srcId="{F22BAD99-7056-4EB3-AE31-021E0EE1B0C4}" destId="{034019C3-6286-48CC-9A96-EC99938BA2A5}" srcOrd="1" destOrd="0" presId="urn:microsoft.com/office/officeart/2005/8/layout/list1"/>
    <dgm:cxn modelId="{3C62F09C-D711-43DF-A074-F6DFD3BEB716}" type="presOf" srcId="{6BF96C54-2456-4946-AE53-894799E8FC61}" destId="{AA3E6532-5CAD-4F8E-8DAA-ACC9EFA0C9FB}" srcOrd="1" destOrd="0" presId="urn:microsoft.com/office/officeart/2005/8/layout/list1"/>
    <dgm:cxn modelId="{A8AC689F-8466-4886-A9B4-61D061E712A7}" type="presOf" srcId="{A13CC249-90B4-4BC1-AF55-E03B901F569B}" destId="{D8B58925-64D9-479C-A713-64E28B442CD7}" srcOrd="1" destOrd="0" presId="urn:microsoft.com/office/officeart/2005/8/layout/list1"/>
    <dgm:cxn modelId="{A0DC09A2-A3E3-41BD-AAA9-CC899860B5CF}" type="presOf" srcId="{A28332DA-F89E-4064-B446-29540DFE3769}" destId="{C681434F-9F13-4025-A875-894F75B3545C}" srcOrd="1" destOrd="0" presId="urn:microsoft.com/office/officeart/2005/8/layout/list1"/>
    <dgm:cxn modelId="{E02AD7A3-2EDB-40C3-9511-D9AE862C7D2E}" type="presOf" srcId="{A13CC249-90B4-4BC1-AF55-E03B901F569B}" destId="{602D7B25-9781-4518-9953-F21B3BF0BDC8}" srcOrd="0" destOrd="0" presId="urn:microsoft.com/office/officeart/2005/8/layout/list1"/>
    <dgm:cxn modelId="{7CBE60B4-4795-4314-86F1-80E2E82689F2}" type="presOf" srcId="{6F6310F0-BF40-4171-84CE-BC3CFFE815AC}" destId="{F6BA6B4F-21BD-4E0E-8935-24E5E18964C6}" srcOrd="0" destOrd="0" presId="urn:microsoft.com/office/officeart/2005/8/layout/list1"/>
    <dgm:cxn modelId="{0B70AFB9-62C5-4F15-9635-C2E09857AAEC}" type="presOf" srcId="{985FF2F7-FD2C-4C81-B28F-65541798C2EA}" destId="{1F442CA9-22A7-4C14-8496-76BCC54B953E}" srcOrd="1" destOrd="0" presId="urn:microsoft.com/office/officeart/2005/8/layout/list1"/>
    <dgm:cxn modelId="{3BA277D0-3C67-4514-8F5E-46FC1E7242D6}" type="presOf" srcId="{DB448E6E-4C27-44CF-826B-348016FBA7A6}" destId="{846D5A51-ACC8-4D91-8924-1027C9079491}" srcOrd="1" destOrd="0" presId="urn:microsoft.com/office/officeart/2005/8/layout/list1"/>
    <dgm:cxn modelId="{EA30B6D1-5F70-4F04-A1E8-FA7F24D933C6}" srcId="{6F6310F0-BF40-4171-84CE-BC3CFFE815AC}" destId="{985FF2F7-FD2C-4C81-B28F-65541798C2EA}" srcOrd="4" destOrd="0" parTransId="{5D4B158E-A453-41A1-B4A3-9E82DD3D5797}" sibTransId="{CAFC6E6B-E414-471B-B7E6-F961B66D1A3F}"/>
    <dgm:cxn modelId="{0C6144D8-4234-4056-BA73-26AD603D6A07}" srcId="{6F6310F0-BF40-4171-84CE-BC3CFFE815AC}" destId="{A13CC249-90B4-4BC1-AF55-E03B901F569B}" srcOrd="6" destOrd="0" parTransId="{E7BE0D39-81D8-443B-81A6-68E95A6246DA}" sibTransId="{BF87352D-EFF1-4344-A8F9-1164419AAE21}"/>
    <dgm:cxn modelId="{4224C6E1-F0A3-464D-A8BB-4B14BBCF4F6F}" type="presOf" srcId="{50B4FCBF-36AA-4581-AE02-CFB9AEB6C66F}" destId="{FDCC5E67-8A83-4931-94D8-3640E679AC7E}" srcOrd="0" destOrd="0" presId="urn:microsoft.com/office/officeart/2005/8/layout/list1"/>
    <dgm:cxn modelId="{9818A7E2-0B10-438D-847F-9674CE4385EF}" srcId="{6F6310F0-BF40-4171-84CE-BC3CFFE815AC}" destId="{6BF96C54-2456-4946-AE53-894799E8FC61}" srcOrd="7" destOrd="0" parTransId="{F31F3B49-2DFE-423D-AAC3-F049F3558CF6}" sibTransId="{81E005AF-E81E-4A53-BEE6-F891DDB79A20}"/>
    <dgm:cxn modelId="{ACA958E3-5F47-4C1B-BA04-7B5D37BE38AB}" type="presOf" srcId="{985FF2F7-FD2C-4C81-B28F-65541798C2EA}" destId="{9BF8942F-048E-40F5-BC44-7E68B457A655}" srcOrd="0" destOrd="0" presId="urn:microsoft.com/office/officeart/2005/8/layout/list1"/>
    <dgm:cxn modelId="{1332CEF2-910D-4841-B368-3880F946917E}" type="presOf" srcId="{50B4FCBF-36AA-4581-AE02-CFB9AEB6C66F}" destId="{360B6ACB-EB9A-4B06-8DDD-306A9ACE5C64}" srcOrd="1" destOrd="0" presId="urn:microsoft.com/office/officeart/2005/8/layout/list1"/>
    <dgm:cxn modelId="{84615CFE-18A0-4353-A3CA-1BD61008F21C}" srcId="{6F6310F0-BF40-4171-84CE-BC3CFFE815AC}" destId="{A28332DA-F89E-4064-B446-29540DFE3769}" srcOrd="9" destOrd="0" parTransId="{7CCF950E-F759-4103-8D53-41EB90FABCD6}" sibTransId="{AF1F1AFC-D2FD-41AC-BCA0-5E0F75DA9EE5}"/>
    <dgm:cxn modelId="{BACD5403-C67A-42CB-A815-11D8024563EB}" type="presParOf" srcId="{F6BA6B4F-21BD-4E0E-8935-24E5E18964C6}" destId="{15E83941-E86E-434A-B844-B6585CF3FE4D}" srcOrd="0" destOrd="0" presId="urn:microsoft.com/office/officeart/2005/8/layout/list1"/>
    <dgm:cxn modelId="{DEDC5E7B-6016-4E5E-AD25-033E2A1FB659}" type="presParOf" srcId="{15E83941-E86E-434A-B844-B6585CF3FE4D}" destId="{07272803-8578-4B3E-AE60-52B2CC6EB50A}" srcOrd="0" destOrd="0" presId="urn:microsoft.com/office/officeart/2005/8/layout/list1"/>
    <dgm:cxn modelId="{70956BD9-0F1F-44F0-AE06-D18CDE1741ED}" type="presParOf" srcId="{15E83941-E86E-434A-B844-B6585CF3FE4D}" destId="{CEDD0D6E-6B06-4ED7-989F-6DB8985D6FD6}" srcOrd="1" destOrd="0" presId="urn:microsoft.com/office/officeart/2005/8/layout/list1"/>
    <dgm:cxn modelId="{30AB1A00-00C2-47AA-8961-C426DAE1D27D}" type="presParOf" srcId="{F6BA6B4F-21BD-4E0E-8935-24E5E18964C6}" destId="{9A9C7BA4-DA23-45AC-9F2A-95BF3F49D23B}" srcOrd="1" destOrd="0" presId="urn:microsoft.com/office/officeart/2005/8/layout/list1"/>
    <dgm:cxn modelId="{3ECB4E7A-1FA0-4199-B302-0EDE6C9553F6}" type="presParOf" srcId="{F6BA6B4F-21BD-4E0E-8935-24E5E18964C6}" destId="{7F772345-B965-40AF-A466-DD5FCFB653A0}" srcOrd="2" destOrd="0" presId="urn:microsoft.com/office/officeart/2005/8/layout/list1"/>
    <dgm:cxn modelId="{7A2E64D8-372B-47A0-91A9-886AFF31FBCD}" type="presParOf" srcId="{F6BA6B4F-21BD-4E0E-8935-24E5E18964C6}" destId="{E6562F94-47B2-4690-989F-1ECA858A8FEC}" srcOrd="3" destOrd="0" presId="urn:microsoft.com/office/officeart/2005/8/layout/list1"/>
    <dgm:cxn modelId="{694164E1-5AFE-4015-90F4-303E3CFC995B}" type="presParOf" srcId="{F6BA6B4F-21BD-4E0E-8935-24E5E18964C6}" destId="{3505663E-4EF0-4035-8ACA-6D13D9A650D1}" srcOrd="4" destOrd="0" presId="urn:microsoft.com/office/officeart/2005/8/layout/list1"/>
    <dgm:cxn modelId="{4D3E499A-918C-4A26-9E03-675A46D9DEF4}" type="presParOf" srcId="{3505663E-4EF0-4035-8ACA-6D13D9A650D1}" destId="{F70A3CF3-33C3-4115-AF39-CF99576ECB47}" srcOrd="0" destOrd="0" presId="urn:microsoft.com/office/officeart/2005/8/layout/list1"/>
    <dgm:cxn modelId="{70EE6BB4-2F1C-483D-B720-462FEA2E4221}" type="presParOf" srcId="{3505663E-4EF0-4035-8ACA-6D13D9A650D1}" destId="{16BB135C-9CF8-49BC-9931-B98F3F8640FE}" srcOrd="1" destOrd="0" presId="urn:microsoft.com/office/officeart/2005/8/layout/list1"/>
    <dgm:cxn modelId="{6C3D9DF2-FEB7-4A3A-8254-72F988F3157E}" type="presParOf" srcId="{F6BA6B4F-21BD-4E0E-8935-24E5E18964C6}" destId="{3145C343-4C58-4098-AB64-A5B41241B239}" srcOrd="5" destOrd="0" presId="urn:microsoft.com/office/officeart/2005/8/layout/list1"/>
    <dgm:cxn modelId="{AAE2AAE2-C906-497D-957E-657E910817B1}" type="presParOf" srcId="{F6BA6B4F-21BD-4E0E-8935-24E5E18964C6}" destId="{E4B9EF98-3083-4B81-81BD-59F7C594802B}" srcOrd="6" destOrd="0" presId="urn:microsoft.com/office/officeart/2005/8/layout/list1"/>
    <dgm:cxn modelId="{509D03A6-F621-4483-99E4-1D996FC230F1}" type="presParOf" srcId="{F6BA6B4F-21BD-4E0E-8935-24E5E18964C6}" destId="{B891148F-AF53-4372-BF57-4F4FB3E524F7}" srcOrd="7" destOrd="0" presId="urn:microsoft.com/office/officeart/2005/8/layout/list1"/>
    <dgm:cxn modelId="{DFE0F50E-99FD-432D-B560-7CE0728CCF44}" type="presParOf" srcId="{F6BA6B4F-21BD-4E0E-8935-24E5E18964C6}" destId="{9F8CF370-EED4-49BF-B987-093C495DD9BF}" srcOrd="8" destOrd="0" presId="urn:microsoft.com/office/officeart/2005/8/layout/list1"/>
    <dgm:cxn modelId="{CB36C1AE-ED45-4DEC-A25E-4F2B35BEC770}" type="presParOf" srcId="{9F8CF370-EED4-49BF-B987-093C495DD9BF}" destId="{F16E1B4E-AA59-473A-9231-27546BEC9ACB}" srcOrd="0" destOrd="0" presId="urn:microsoft.com/office/officeart/2005/8/layout/list1"/>
    <dgm:cxn modelId="{5B81A9B4-A382-4393-97D9-79B17E73E73B}" type="presParOf" srcId="{9F8CF370-EED4-49BF-B987-093C495DD9BF}" destId="{034019C3-6286-48CC-9A96-EC99938BA2A5}" srcOrd="1" destOrd="0" presId="urn:microsoft.com/office/officeart/2005/8/layout/list1"/>
    <dgm:cxn modelId="{D7F05382-4882-453E-968F-89A663EAA559}" type="presParOf" srcId="{F6BA6B4F-21BD-4E0E-8935-24E5E18964C6}" destId="{CBC1721C-7E29-45BE-A96A-C21106EE831F}" srcOrd="9" destOrd="0" presId="urn:microsoft.com/office/officeart/2005/8/layout/list1"/>
    <dgm:cxn modelId="{D891A408-48F5-42D7-B9BD-23273BD14ABE}" type="presParOf" srcId="{F6BA6B4F-21BD-4E0E-8935-24E5E18964C6}" destId="{F40E14E0-0B79-4D9D-B39C-3C06857E5966}" srcOrd="10" destOrd="0" presId="urn:microsoft.com/office/officeart/2005/8/layout/list1"/>
    <dgm:cxn modelId="{9724BFBC-4473-4B6A-B433-EA767449C92E}" type="presParOf" srcId="{F6BA6B4F-21BD-4E0E-8935-24E5E18964C6}" destId="{B605ACB3-8BF8-45CA-AF84-59B2BFA77D7E}" srcOrd="11" destOrd="0" presId="urn:microsoft.com/office/officeart/2005/8/layout/list1"/>
    <dgm:cxn modelId="{9864334A-A655-41C2-857E-95638C6B17C7}" type="presParOf" srcId="{F6BA6B4F-21BD-4E0E-8935-24E5E18964C6}" destId="{658F25BE-84A6-459E-9037-3145CC56D8CC}" srcOrd="12" destOrd="0" presId="urn:microsoft.com/office/officeart/2005/8/layout/list1"/>
    <dgm:cxn modelId="{67F29D54-1E04-426E-A9F1-43FE84B31C2F}" type="presParOf" srcId="{658F25BE-84A6-459E-9037-3145CC56D8CC}" destId="{5F56D8F3-28C6-45CD-94C9-A56B9D74986B}" srcOrd="0" destOrd="0" presId="urn:microsoft.com/office/officeart/2005/8/layout/list1"/>
    <dgm:cxn modelId="{13FD9106-BA59-4F2E-94A4-50D205B0F9FD}" type="presParOf" srcId="{658F25BE-84A6-459E-9037-3145CC56D8CC}" destId="{846D5A51-ACC8-4D91-8924-1027C9079491}" srcOrd="1" destOrd="0" presId="urn:microsoft.com/office/officeart/2005/8/layout/list1"/>
    <dgm:cxn modelId="{E0EC4CF3-A37A-413B-A1A3-380D826F613A}" type="presParOf" srcId="{F6BA6B4F-21BD-4E0E-8935-24E5E18964C6}" destId="{A1CD6AB1-ECB2-4781-A6B1-19C6CDDDB40D}" srcOrd="13" destOrd="0" presId="urn:microsoft.com/office/officeart/2005/8/layout/list1"/>
    <dgm:cxn modelId="{43053FFB-BFA5-40BC-94A2-2C6844687992}" type="presParOf" srcId="{F6BA6B4F-21BD-4E0E-8935-24E5E18964C6}" destId="{D06FF933-CB5F-43D3-9D35-2324711840B3}" srcOrd="14" destOrd="0" presId="urn:microsoft.com/office/officeart/2005/8/layout/list1"/>
    <dgm:cxn modelId="{31180E91-CF6D-424E-B87C-F9E116A25984}" type="presParOf" srcId="{F6BA6B4F-21BD-4E0E-8935-24E5E18964C6}" destId="{CFB4CE61-B15D-4F13-B3D7-3A78F4D395DE}" srcOrd="15" destOrd="0" presId="urn:microsoft.com/office/officeart/2005/8/layout/list1"/>
    <dgm:cxn modelId="{D50258C3-1A52-410E-A371-F433A9E672F6}" type="presParOf" srcId="{F6BA6B4F-21BD-4E0E-8935-24E5E18964C6}" destId="{18995B33-9826-49A9-8085-5577BFC25A10}" srcOrd="16" destOrd="0" presId="urn:microsoft.com/office/officeart/2005/8/layout/list1"/>
    <dgm:cxn modelId="{CEA8571F-6A75-48C2-852F-B9A3C3494478}" type="presParOf" srcId="{18995B33-9826-49A9-8085-5577BFC25A10}" destId="{9BF8942F-048E-40F5-BC44-7E68B457A655}" srcOrd="0" destOrd="0" presId="urn:microsoft.com/office/officeart/2005/8/layout/list1"/>
    <dgm:cxn modelId="{561D8D2D-1248-445D-A4A7-41D664210E03}" type="presParOf" srcId="{18995B33-9826-49A9-8085-5577BFC25A10}" destId="{1F442CA9-22A7-4C14-8496-76BCC54B953E}" srcOrd="1" destOrd="0" presId="urn:microsoft.com/office/officeart/2005/8/layout/list1"/>
    <dgm:cxn modelId="{9232DFFF-94B1-42F7-B39B-8D0D9318B55D}" type="presParOf" srcId="{F6BA6B4F-21BD-4E0E-8935-24E5E18964C6}" destId="{62A9D511-87CA-41A3-B929-D4AFD81BEAE6}" srcOrd="17" destOrd="0" presId="urn:microsoft.com/office/officeart/2005/8/layout/list1"/>
    <dgm:cxn modelId="{706CA76D-034E-4E31-BE7D-FE9FB9DE1749}" type="presParOf" srcId="{F6BA6B4F-21BD-4E0E-8935-24E5E18964C6}" destId="{65BC42AF-14ED-4241-9BBC-1994895B5EDC}" srcOrd="18" destOrd="0" presId="urn:microsoft.com/office/officeart/2005/8/layout/list1"/>
    <dgm:cxn modelId="{DCA4DCAB-DD07-4A02-B15B-BB78FECED819}" type="presParOf" srcId="{F6BA6B4F-21BD-4E0E-8935-24E5E18964C6}" destId="{8F674793-0B51-4DBF-80DE-00945977857B}" srcOrd="19" destOrd="0" presId="urn:microsoft.com/office/officeart/2005/8/layout/list1"/>
    <dgm:cxn modelId="{6E826B07-90A3-4EB2-B586-FFAFAC9B21B8}" type="presParOf" srcId="{F6BA6B4F-21BD-4E0E-8935-24E5E18964C6}" destId="{28B7FCD9-59E7-4D33-86DB-5F65D39D1D24}" srcOrd="20" destOrd="0" presId="urn:microsoft.com/office/officeart/2005/8/layout/list1"/>
    <dgm:cxn modelId="{0B18BDB6-003A-4FFE-8067-5D35BBA5FF5F}" type="presParOf" srcId="{28B7FCD9-59E7-4D33-86DB-5F65D39D1D24}" destId="{FDCC5E67-8A83-4931-94D8-3640E679AC7E}" srcOrd="0" destOrd="0" presId="urn:microsoft.com/office/officeart/2005/8/layout/list1"/>
    <dgm:cxn modelId="{14ED66E7-37E3-457C-A946-DB49E5F5B42F}" type="presParOf" srcId="{28B7FCD9-59E7-4D33-86DB-5F65D39D1D24}" destId="{360B6ACB-EB9A-4B06-8DDD-306A9ACE5C64}" srcOrd="1" destOrd="0" presId="urn:microsoft.com/office/officeart/2005/8/layout/list1"/>
    <dgm:cxn modelId="{7CAE2D10-50EC-489A-AF76-519584A1F970}" type="presParOf" srcId="{F6BA6B4F-21BD-4E0E-8935-24E5E18964C6}" destId="{4B4E3B08-F9E0-44BC-A66D-3CDF19FF506E}" srcOrd="21" destOrd="0" presId="urn:microsoft.com/office/officeart/2005/8/layout/list1"/>
    <dgm:cxn modelId="{811398C5-43A1-49F6-A6BA-5DC304A581CC}" type="presParOf" srcId="{F6BA6B4F-21BD-4E0E-8935-24E5E18964C6}" destId="{9CA111D1-6C52-4081-AB61-D930EE7FE324}" srcOrd="22" destOrd="0" presId="urn:microsoft.com/office/officeart/2005/8/layout/list1"/>
    <dgm:cxn modelId="{59D7C285-43B3-404D-A89F-00111FAA36D8}" type="presParOf" srcId="{F6BA6B4F-21BD-4E0E-8935-24E5E18964C6}" destId="{D35C1E8F-D91D-470C-A71E-E930953556EA}" srcOrd="23" destOrd="0" presId="urn:microsoft.com/office/officeart/2005/8/layout/list1"/>
    <dgm:cxn modelId="{171401C4-80C8-4707-88DB-E925065C6D24}" type="presParOf" srcId="{F6BA6B4F-21BD-4E0E-8935-24E5E18964C6}" destId="{62407540-281F-47E5-AF0C-6AFE33E0ABFF}" srcOrd="24" destOrd="0" presId="urn:microsoft.com/office/officeart/2005/8/layout/list1"/>
    <dgm:cxn modelId="{2B677957-D787-40BE-B865-9AC4244B5434}" type="presParOf" srcId="{62407540-281F-47E5-AF0C-6AFE33E0ABFF}" destId="{602D7B25-9781-4518-9953-F21B3BF0BDC8}" srcOrd="0" destOrd="0" presId="urn:microsoft.com/office/officeart/2005/8/layout/list1"/>
    <dgm:cxn modelId="{5F4695B7-1108-493F-8DE3-DED79052E526}" type="presParOf" srcId="{62407540-281F-47E5-AF0C-6AFE33E0ABFF}" destId="{D8B58925-64D9-479C-A713-64E28B442CD7}" srcOrd="1" destOrd="0" presId="urn:microsoft.com/office/officeart/2005/8/layout/list1"/>
    <dgm:cxn modelId="{317AD8E3-BBBA-405E-8D0F-CC4F28B39F93}" type="presParOf" srcId="{F6BA6B4F-21BD-4E0E-8935-24E5E18964C6}" destId="{0440F3BF-69C6-410D-B692-29D4A93F13F5}" srcOrd="25" destOrd="0" presId="urn:microsoft.com/office/officeart/2005/8/layout/list1"/>
    <dgm:cxn modelId="{CE138AF1-C133-44C4-B6E0-C3FB5E750F6B}" type="presParOf" srcId="{F6BA6B4F-21BD-4E0E-8935-24E5E18964C6}" destId="{4B721B82-844C-43FE-9D84-FA483A3D586F}" srcOrd="26" destOrd="0" presId="urn:microsoft.com/office/officeart/2005/8/layout/list1"/>
    <dgm:cxn modelId="{F07B018A-DAB1-40CE-AF1F-9061AFE36781}" type="presParOf" srcId="{F6BA6B4F-21BD-4E0E-8935-24E5E18964C6}" destId="{841FE14C-9D27-428D-9050-37966D03F35A}" srcOrd="27" destOrd="0" presId="urn:microsoft.com/office/officeart/2005/8/layout/list1"/>
    <dgm:cxn modelId="{5733547F-458B-4102-9EE0-A99F4400C9FE}" type="presParOf" srcId="{F6BA6B4F-21BD-4E0E-8935-24E5E18964C6}" destId="{2729C920-4C68-4A3F-B65B-C8A6D31D083F}" srcOrd="28" destOrd="0" presId="urn:microsoft.com/office/officeart/2005/8/layout/list1"/>
    <dgm:cxn modelId="{C49B8242-90E4-4DAE-A3BC-F5F2C9551BF4}" type="presParOf" srcId="{2729C920-4C68-4A3F-B65B-C8A6D31D083F}" destId="{4D1C171F-7732-4505-A666-62C148758C53}" srcOrd="0" destOrd="0" presId="urn:microsoft.com/office/officeart/2005/8/layout/list1"/>
    <dgm:cxn modelId="{38FFCAA8-DEE5-4978-AB4E-BAD089360527}" type="presParOf" srcId="{2729C920-4C68-4A3F-B65B-C8A6D31D083F}" destId="{AA3E6532-5CAD-4F8E-8DAA-ACC9EFA0C9FB}" srcOrd="1" destOrd="0" presId="urn:microsoft.com/office/officeart/2005/8/layout/list1"/>
    <dgm:cxn modelId="{6803238D-3651-45F7-8C97-1532A98A770B}" type="presParOf" srcId="{F6BA6B4F-21BD-4E0E-8935-24E5E18964C6}" destId="{637D0A1A-DEC1-49D0-9739-D52F055C3DAC}" srcOrd="29" destOrd="0" presId="urn:microsoft.com/office/officeart/2005/8/layout/list1"/>
    <dgm:cxn modelId="{5C0A74EC-3C65-452B-BD7D-D638C1572888}" type="presParOf" srcId="{F6BA6B4F-21BD-4E0E-8935-24E5E18964C6}" destId="{A4C15D48-6FD9-48BF-B80C-4AA17E87B9AF}" srcOrd="30" destOrd="0" presId="urn:microsoft.com/office/officeart/2005/8/layout/list1"/>
    <dgm:cxn modelId="{BF87F881-91C9-4E9A-9D4F-123F083FC208}" type="presParOf" srcId="{F6BA6B4F-21BD-4E0E-8935-24E5E18964C6}" destId="{79BE0AA5-340A-42C3-9FF2-FFD27A99E905}" srcOrd="31" destOrd="0" presId="urn:microsoft.com/office/officeart/2005/8/layout/list1"/>
    <dgm:cxn modelId="{BDE80FE6-D2DF-45CA-B1F1-35BA747A1C96}" type="presParOf" srcId="{F6BA6B4F-21BD-4E0E-8935-24E5E18964C6}" destId="{2FD07F35-96C1-4E46-9FC4-AB072764031B}" srcOrd="32" destOrd="0" presId="urn:microsoft.com/office/officeart/2005/8/layout/list1"/>
    <dgm:cxn modelId="{2E521503-5B48-42AA-A895-72C4C9A782E6}" type="presParOf" srcId="{2FD07F35-96C1-4E46-9FC4-AB072764031B}" destId="{E1A87374-029E-44B3-BF53-62E9E1B7C7E4}" srcOrd="0" destOrd="0" presId="urn:microsoft.com/office/officeart/2005/8/layout/list1"/>
    <dgm:cxn modelId="{EF9EE8F5-0973-49DD-AC56-FFB3F8A55C26}" type="presParOf" srcId="{2FD07F35-96C1-4E46-9FC4-AB072764031B}" destId="{A8E75D52-A0C0-446A-A195-49CF708B3267}" srcOrd="1" destOrd="0" presId="urn:microsoft.com/office/officeart/2005/8/layout/list1"/>
    <dgm:cxn modelId="{860A1774-9143-40D2-BB80-56C19C34F58B}" type="presParOf" srcId="{F6BA6B4F-21BD-4E0E-8935-24E5E18964C6}" destId="{A34B9FEF-B229-4F67-A7E2-1DB48D337026}" srcOrd="33" destOrd="0" presId="urn:microsoft.com/office/officeart/2005/8/layout/list1"/>
    <dgm:cxn modelId="{8394B87A-C2A1-41AF-903B-40DAAC2F2B3B}" type="presParOf" srcId="{F6BA6B4F-21BD-4E0E-8935-24E5E18964C6}" destId="{C346968C-EAFD-4BE0-93BD-436DFD4BC93B}" srcOrd="34" destOrd="0" presId="urn:microsoft.com/office/officeart/2005/8/layout/list1"/>
    <dgm:cxn modelId="{FFDE1B14-0903-42ED-BCC4-EB3103522DAC}" type="presParOf" srcId="{F6BA6B4F-21BD-4E0E-8935-24E5E18964C6}" destId="{344182A7-8FB5-4708-90B1-EC259259163E}" srcOrd="35" destOrd="0" presId="urn:microsoft.com/office/officeart/2005/8/layout/list1"/>
    <dgm:cxn modelId="{F3058DBB-2C34-46FF-8181-8A2F809F754B}" type="presParOf" srcId="{F6BA6B4F-21BD-4E0E-8935-24E5E18964C6}" destId="{401E1D1D-63D2-4A13-8D89-480AC5C2F19F}" srcOrd="36" destOrd="0" presId="urn:microsoft.com/office/officeart/2005/8/layout/list1"/>
    <dgm:cxn modelId="{6C009E4D-74A3-485F-8AC6-B0432DF6F2E4}" type="presParOf" srcId="{401E1D1D-63D2-4A13-8D89-480AC5C2F19F}" destId="{1FA3132D-04BE-40ED-9E71-FF46B7E74EA6}" srcOrd="0" destOrd="0" presId="urn:microsoft.com/office/officeart/2005/8/layout/list1"/>
    <dgm:cxn modelId="{A0E31C14-856F-48D9-9A13-3F2F0A63474A}" type="presParOf" srcId="{401E1D1D-63D2-4A13-8D89-480AC5C2F19F}" destId="{C681434F-9F13-4025-A875-894F75B3545C}" srcOrd="1" destOrd="0" presId="urn:microsoft.com/office/officeart/2005/8/layout/list1"/>
    <dgm:cxn modelId="{D9760097-C96E-4B57-8049-E64E946CED60}" type="presParOf" srcId="{F6BA6B4F-21BD-4E0E-8935-24E5E18964C6}" destId="{8C8853F4-8811-4E46-88D3-03310283323B}" srcOrd="37" destOrd="0" presId="urn:microsoft.com/office/officeart/2005/8/layout/list1"/>
    <dgm:cxn modelId="{DAC1FCF2-040E-48EA-9EC3-AAD96B0C87EB}" type="presParOf" srcId="{F6BA6B4F-21BD-4E0E-8935-24E5E18964C6}" destId="{814169F1-6349-4D1F-A8D8-07775FDD6372}" srcOrd="3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CFB4767-8BC9-40E0-B833-05FB155B89E3}" type="doc">
      <dgm:prSet loTypeId="urn:microsoft.com/office/officeart/2005/8/layout/lProcess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6153177F-E902-4276-BB5F-7AA4FA4433C7}">
      <dgm:prSet custT="1"/>
      <dgm:spPr/>
      <dgm:t>
        <a:bodyPr/>
        <a:lstStyle/>
        <a:p>
          <a:endParaRPr lang="en-IN" sz="1800" dirty="0"/>
        </a:p>
        <a:p>
          <a:endParaRPr lang="en-IN" sz="1800" dirty="0"/>
        </a:p>
        <a:p>
          <a:endParaRPr lang="en-IN" sz="1800" dirty="0"/>
        </a:p>
        <a:p>
          <a:r>
            <a:rPr lang="en-IN" sz="1800" dirty="0"/>
            <a:t>It has lot of tools which provide information </a:t>
          </a:r>
          <a:r>
            <a:rPr lang="en-IN" sz="1800" dirty="0">
              <a:hlinkClick xmlns:r="http://schemas.openxmlformats.org/officeDocument/2006/relationships" r:id="rId1"/>
            </a:rPr>
            <a:t>https://tools.dnsstuff.com/</a:t>
          </a:r>
          <a:endParaRPr lang="en-IN" sz="1800" dirty="0"/>
        </a:p>
      </dgm:t>
    </dgm:pt>
    <dgm:pt modelId="{6D706392-6AE6-47F4-A729-FBA893E151FE}" type="parTrans" cxnId="{FA330DFA-BBC4-4375-8D79-964E807B7502}">
      <dgm:prSet/>
      <dgm:spPr/>
      <dgm:t>
        <a:bodyPr/>
        <a:lstStyle/>
        <a:p>
          <a:endParaRPr lang="en-IN"/>
        </a:p>
      </dgm:t>
    </dgm:pt>
    <dgm:pt modelId="{514D9FCD-784F-40FF-9E3D-EE07FA6CD325}" type="sibTrans" cxnId="{FA330DFA-BBC4-4375-8D79-964E807B7502}">
      <dgm:prSet/>
      <dgm:spPr/>
      <dgm:t>
        <a:bodyPr/>
        <a:lstStyle/>
        <a:p>
          <a:endParaRPr lang="en-IN"/>
        </a:p>
      </dgm:t>
    </dgm:pt>
    <dgm:pt modelId="{9EE29D0F-E158-462C-B3BE-60912F70EA0B}">
      <dgm:prSet custT="1"/>
      <dgm:spPr/>
      <dgm:t>
        <a:bodyPr/>
        <a:lstStyle/>
        <a:p>
          <a:r>
            <a:rPr lang="en-IN" sz="3200" dirty="0"/>
            <a:t>Domain tools</a:t>
          </a:r>
        </a:p>
      </dgm:t>
    </dgm:pt>
    <dgm:pt modelId="{D2ACEB04-F039-47C2-BF29-527BC97DF9A2}" type="parTrans" cxnId="{4FB42716-795A-4125-82C8-55748E9A0E35}">
      <dgm:prSet/>
      <dgm:spPr/>
      <dgm:t>
        <a:bodyPr/>
        <a:lstStyle/>
        <a:p>
          <a:endParaRPr lang="en-IN"/>
        </a:p>
      </dgm:t>
    </dgm:pt>
    <dgm:pt modelId="{93C5EDDB-B589-4245-B96D-080D6D957444}" type="sibTrans" cxnId="{4FB42716-795A-4125-82C8-55748E9A0E35}">
      <dgm:prSet/>
      <dgm:spPr/>
      <dgm:t>
        <a:bodyPr/>
        <a:lstStyle/>
        <a:p>
          <a:endParaRPr lang="en-IN"/>
        </a:p>
      </dgm:t>
    </dgm:pt>
    <dgm:pt modelId="{904FC8A5-18C4-4C39-9A65-42AD6E62D810}">
      <dgm:prSet custT="1"/>
      <dgm:spPr/>
      <dgm:t>
        <a:bodyPr/>
        <a:lstStyle/>
        <a:p>
          <a:r>
            <a:rPr lang="en-IN" sz="1600" dirty="0"/>
            <a:t>Whois lookup</a:t>
          </a:r>
        </a:p>
      </dgm:t>
    </dgm:pt>
    <dgm:pt modelId="{872072C8-2591-4438-83B9-49FD89BDFB82}" type="parTrans" cxnId="{EACB11DB-185B-41BB-ABDE-0A5B8C75E231}">
      <dgm:prSet/>
      <dgm:spPr/>
      <dgm:t>
        <a:bodyPr/>
        <a:lstStyle/>
        <a:p>
          <a:endParaRPr lang="en-IN"/>
        </a:p>
      </dgm:t>
    </dgm:pt>
    <dgm:pt modelId="{81C81F01-F0FB-4EFE-857E-1D95D401C43F}" type="sibTrans" cxnId="{EACB11DB-185B-41BB-ABDE-0A5B8C75E231}">
      <dgm:prSet/>
      <dgm:spPr/>
      <dgm:t>
        <a:bodyPr/>
        <a:lstStyle/>
        <a:p>
          <a:endParaRPr lang="en-IN"/>
        </a:p>
      </dgm:t>
    </dgm:pt>
    <dgm:pt modelId="{914850AF-EB8E-4510-980B-356A413FAF75}">
      <dgm:prSet custT="1"/>
      <dgm:spPr/>
      <dgm:t>
        <a:bodyPr/>
        <a:lstStyle/>
        <a:p>
          <a:r>
            <a:rPr lang="en-IN" sz="1600" dirty="0"/>
            <a:t>DNS lookup</a:t>
          </a:r>
        </a:p>
      </dgm:t>
    </dgm:pt>
    <dgm:pt modelId="{50CD3BF8-E37F-47AC-938E-7863BE3040C4}" type="parTrans" cxnId="{EB33478A-8E71-4D40-A72F-E75903D90CCC}">
      <dgm:prSet/>
      <dgm:spPr/>
      <dgm:t>
        <a:bodyPr/>
        <a:lstStyle/>
        <a:p>
          <a:endParaRPr lang="en-IN"/>
        </a:p>
      </dgm:t>
    </dgm:pt>
    <dgm:pt modelId="{AF8C4E21-A4DB-4645-9432-2D32B4C7CA79}" type="sibTrans" cxnId="{EB33478A-8E71-4D40-A72F-E75903D90CCC}">
      <dgm:prSet/>
      <dgm:spPr/>
      <dgm:t>
        <a:bodyPr/>
        <a:lstStyle/>
        <a:p>
          <a:endParaRPr lang="en-IN"/>
        </a:p>
      </dgm:t>
    </dgm:pt>
    <dgm:pt modelId="{236EDECE-1DCF-4A25-9B0D-0A3EB33FB2C3}">
      <dgm:prSet custT="1"/>
      <dgm:spPr/>
      <dgm:t>
        <a:bodyPr/>
        <a:lstStyle/>
        <a:p>
          <a:r>
            <a:rPr lang="en-IN" sz="1600" dirty="0"/>
            <a:t>SSL examination- domain is using SSL or not</a:t>
          </a:r>
        </a:p>
      </dgm:t>
    </dgm:pt>
    <dgm:pt modelId="{C897A12C-78DA-41A6-B21E-1B44372C5B86}" type="parTrans" cxnId="{955D5FD0-363F-45FC-9BFC-26E960ED1B73}">
      <dgm:prSet/>
      <dgm:spPr/>
      <dgm:t>
        <a:bodyPr/>
        <a:lstStyle/>
        <a:p>
          <a:endParaRPr lang="en-IN"/>
        </a:p>
      </dgm:t>
    </dgm:pt>
    <dgm:pt modelId="{898EC7F9-1AD5-478A-B894-1C6F1F5D3667}" type="sibTrans" cxnId="{955D5FD0-363F-45FC-9BFC-26E960ED1B73}">
      <dgm:prSet/>
      <dgm:spPr/>
      <dgm:t>
        <a:bodyPr/>
        <a:lstStyle/>
        <a:p>
          <a:endParaRPr lang="en-IN"/>
        </a:p>
      </dgm:t>
    </dgm:pt>
    <dgm:pt modelId="{BE53C4A3-AC1B-4691-BB4F-4A125DDFE1A3}">
      <dgm:prSet custT="1"/>
      <dgm:spPr/>
      <dgm:t>
        <a:bodyPr/>
        <a:lstStyle/>
        <a:p>
          <a:r>
            <a:rPr lang="en-IN" sz="3200" dirty="0"/>
            <a:t>IP tools</a:t>
          </a:r>
        </a:p>
      </dgm:t>
    </dgm:pt>
    <dgm:pt modelId="{5278A2D0-FD67-4631-A9F2-1B63ABE48700}" type="parTrans" cxnId="{2F56EF4C-9569-49CE-85D8-19DE16F85D69}">
      <dgm:prSet/>
      <dgm:spPr/>
      <dgm:t>
        <a:bodyPr/>
        <a:lstStyle/>
        <a:p>
          <a:endParaRPr lang="en-IN"/>
        </a:p>
      </dgm:t>
    </dgm:pt>
    <dgm:pt modelId="{5F362267-AD2D-4802-99CD-3B6F466AB776}" type="sibTrans" cxnId="{2F56EF4C-9569-49CE-85D8-19DE16F85D69}">
      <dgm:prSet/>
      <dgm:spPr/>
      <dgm:t>
        <a:bodyPr/>
        <a:lstStyle/>
        <a:p>
          <a:endParaRPr lang="en-IN"/>
        </a:p>
      </dgm:t>
    </dgm:pt>
    <dgm:pt modelId="{75553DB1-3F64-4D0F-9FB4-7ADE283A61AC}">
      <dgm:prSet custT="1"/>
      <dgm:spPr/>
      <dgm:t>
        <a:bodyPr/>
        <a:lstStyle/>
        <a:p>
          <a:r>
            <a:rPr lang="en-IN" sz="1600" dirty="0"/>
            <a:t>Reverse DNS- country tool – IP ranges for country</a:t>
          </a:r>
        </a:p>
      </dgm:t>
    </dgm:pt>
    <dgm:pt modelId="{FE4024C7-7D49-445E-BB0C-D4497ED27F70}" type="parTrans" cxnId="{653BD940-58AA-4914-9977-98231FECE158}">
      <dgm:prSet/>
      <dgm:spPr/>
      <dgm:t>
        <a:bodyPr/>
        <a:lstStyle/>
        <a:p>
          <a:endParaRPr lang="en-IN"/>
        </a:p>
      </dgm:t>
    </dgm:pt>
    <dgm:pt modelId="{EAA3EFF1-612F-42E0-9C26-F2B9E21BC7DC}" type="sibTrans" cxnId="{653BD940-58AA-4914-9977-98231FECE158}">
      <dgm:prSet/>
      <dgm:spPr/>
      <dgm:t>
        <a:bodyPr/>
        <a:lstStyle/>
        <a:p>
          <a:endParaRPr lang="en-IN"/>
        </a:p>
      </dgm:t>
    </dgm:pt>
    <dgm:pt modelId="{83A20B38-F739-4624-BE22-9A0077DAFF9A}">
      <dgm:prSet custT="1"/>
      <dgm:spPr/>
      <dgm:t>
        <a:bodyPr/>
        <a:lstStyle/>
        <a:p>
          <a:r>
            <a:rPr lang="en-IN" sz="1600" dirty="0"/>
            <a:t>DNS Root Server Response Time</a:t>
          </a:r>
        </a:p>
      </dgm:t>
    </dgm:pt>
    <dgm:pt modelId="{FAD9090E-B432-4375-81DD-3043A1DB8F8F}" type="parTrans" cxnId="{3A53805C-7650-424D-8E7C-A833EF4CA424}">
      <dgm:prSet/>
      <dgm:spPr/>
      <dgm:t>
        <a:bodyPr/>
        <a:lstStyle/>
        <a:p>
          <a:endParaRPr lang="en-IN"/>
        </a:p>
      </dgm:t>
    </dgm:pt>
    <dgm:pt modelId="{6BD96C30-50A7-4987-89E1-00EE17899568}" type="sibTrans" cxnId="{3A53805C-7650-424D-8E7C-A833EF4CA424}">
      <dgm:prSet/>
      <dgm:spPr/>
      <dgm:t>
        <a:bodyPr/>
        <a:lstStyle/>
        <a:p>
          <a:endParaRPr lang="en-IN"/>
        </a:p>
      </dgm:t>
    </dgm:pt>
    <dgm:pt modelId="{85780C26-653D-4A51-9814-4B7C374F2C9E}">
      <dgm:prSet custT="1"/>
      <dgm:spPr/>
      <dgm:t>
        <a:bodyPr/>
        <a:lstStyle/>
        <a:p>
          <a:r>
            <a:rPr lang="en-IN" sz="3200" dirty="0"/>
            <a:t>Networking tools</a:t>
          </a:r>
        </a:p>
      </dgm:t>
    </dgm:pt>
    <dgm:pt modelId="{44919E52-876F-465B-B6C8-FA187BF3559D}" type="parTrans" cxnId="{86DF0264-289E-4BE8-B2DD-ECA74F785BD8}">
      <dgm:prSet/>
      <dgm:spPr/>
      <dgm:t>
        <a:bodyPr/>
        <a:lstStyle/>
        <a:p>
          <a:endParaRPr lang="en-IN"/>
        </a:p>
      </dgm:t>
    </dgm:pt>
    <dgm:pt modelId="{AB01C818-0E9B-414F-A6E2-EDBAC66E3F92}" type="sibTrans" cxnId="{86DF0264-289E-4BE8-B2DD-ECA74F785BD8}">
      <dgm:prSet/>
      <dgm:spPr/>
      <dgm:t>
        <a:bodyPr/>
        <a:lstStyle/>
        <a:p>
          <a:endParaRPr lang="en-IN"/>
        </a:p>
      </dgm:t>
    </dgm:pt>
    <dgm:pt modelId="{5E893766-E13B-43DB-952A-460A2A00544D}">
      <dgm:prSet custT="1"/>
      <dgm:spPr/>
      <dgm:t>
        <a:bodyPr/>
        <a:lstStyle/>
        <a:p>
          <a:r>
            <a:rPr lang="en-IN" sz="1600" dirty="0"/>
            <a:t>DNS Traversal</a:t>
          </a:r>
        </a:p>
      </dgm:t>
    </dgm:pt>
    <dgm:pt modelId="{815E55FD-8F66-4594-8D71-0373C0422748}" type="parTrans" cxnId="{BD901ECB-0A62-43FD-977C-E1BD2438A148}">
      <dgm:prSet/>
      <dgm:spPr/>
      <dgm:t>
        <a:bodyPr/>
        <a:lstStyle/>
        <a:p>
          <a:endParaRPr lang="en-IN"/>
        </a:p>
      </dgm:t>
    </dgm:pt>
    <dgm:pt modelId="{6B4311B7-67FB-4D7A-BC89-8639E15E5B0F}" type="sibTrans" cxnId="{BD901ECB-0A62-43FD-977C-E1BD2438A148}">
      <dgm:prSet/>
      <dgm:spPr/>
      <dgm:t>
        <a:bodyPr/>
        <a:lstStyle/>
        <a:p>
          <a:endParaRPr lang="en-IN"/>
        </a:p>
      </dgm:t>
    </dgm:pt>
    <dgm:pt modelId="{216C8A08-D86D-445B-93DE-1B2142B135E0}">
      <dgm:prSet custT="1"/>
      <dgm:spPr/>
      <dgm:t>
        <a:bodyPr/>
        <a:lstStyle/>
        <a:p>
          <a:r>
            <a:rPr lang="en-IN" sz="1600" dirty="0"/>
            <a:t>DNS Timing</a:t>
          </a:r>
        </a:p>
      </dgm:t>
    </dgm:pt>
    <dgm:pt modelId="{D6411D71-6229-4BD3-A69F-0A4324E0C115}" type="parTrans" cxnId="{725514E9-4FC5-4848-A355-A28BEC05F49D}">
      <dgm:prSet/>
      <dgm:spPr/>
      <dgm:t>
        <a:bodyPr/>
        <a:lstStyle/>
        <a:p>
          <a:endParaRPr lang="en-IN"/>
        </a:p>
      </dgm:t>
    </dgm:pt>
    <dgm:pt modelId="{D348A39B-5A07-40A8-987E-82F811D87591}" type="sibTrans" cxnId="{725514E9-4FC5-4848-A355-A28BEC05F49D}">
      <dgm:prSet/>
      <dgm:spPr/>
      <dgm:t>
        <a:bodyPr/>
        <a:lstStyle/>
        <a:p>
          <a:endParaRPr lang="en-IN"/>
        </a:p>
      </dgm:t>
    </dgm:pt>
    <dgm:pt modelId="{BE2C45AE-65EB-42D2-9913-42F4FF11B61E}">
      <dgm:prSet custT="1"/>
      <dgm:spPr/>
      <dgm:t>
        <a:bodyPr/>
        <a:lstStyle/>
        <a:p>
          <a:r>
            <a:rPr lang="en-IN" sz="3200" dirty="0"/>
            <a:t>Email tools</a:t>
          </a:r>
        </a:p>
      </dgm:t>
    </dgm:pt>
    <dgm:pt modelId="{906B4275-F888-45BB-86B8-9AF541B86ED3}" type="parTrans" cxnId="{3856959A-DDA2-4923-940A-9665BF96A7DA}">
      <dgm:prSet/>
      <dgm:spPr/>
      <dgm:t>
        <a:bodyPr/>
        <a:lstStyle/>
        <a:p>
          <a:endParaRPr lang="en-IN"/>
        </a:p>
      </dgm:t>
    </dgm:pt>
    <dgm:pt modelId="{6F1B28D5-619D-44B5-81E9-44370B184155}" type="sibTrans" cxnId="{3856959A-DDA2-4923-940A-9665BF96A7DA}">
      <dgm:prSet/>
      <dgm:spPr/>
      <dgm:t>
        <a:bodyPr/>
        <a:lstStyle/>
        <a:p>
          <a:endParaRPr lang="en-IN"/>
        </a:p>
      </dgm:t>
    </dgm:pt>
    <dgm:pt modelId="{1CC5308E-C299-4C7F-8121-C42F76063D9D}">
      <dgm:prSet custT="1"/>
      <dgm:spPr/>
      <dgm:t>
        <a:bodyPr/>
        <a:lstStyle/>
        <a:p>
          <a:r>
            <a:rPr lang="en-IN" sz="1600" dirty="0"/>
            <a:t>Email Test</a:t>
          </a:r>
        </a:p>
      </dgm:t>
    </dgm:pt>
    <dgm:pt modelId="{16C9AB95-1E6B-4EB4-BA6F-406FEB6B39C0}" type="parTrans" cxnId="{BF60DAC4-012C-460A-B9CB-B35683A67BD1}">
      <dgm:prSet/>
      <dgm:spPr/>
      <dgm:t>
        <a:bodyPr/>
        <a:lstStyle/>
        <a:p>
          <a:endParaRPr lang="en-IN"/>
        </a:p>
      </dgm:t>
    </dgm:pt>
    <dgm:pt modelId="{987C1A76-FCE1-42D3-A049-C72FF833CE3A}" type="sibTrans" cxnId="{BF60DAC4-012C-460A-B9CB-B35683A67BD1}">
      <dgm:prSet/>
      <dgm:spPr/>
      <dgm:t>
        <a:bodyPr/>
        <a:lstStyle/>
        <a:p>
          <a:endParaRPr lang="en-IN"/>
        </a:p>
      </dgm:t>
    </dgm:pt>
    <dgm:pt modelId="{5054F279-2B5D-4053-8A40-7FCAF01E38D7}">
      <dgm:prSet custT="1"/>
      <dgm:spPr/>
      <dgm:t>
        <a:bodyPr/>
        <a:lstStyle/>
        <a:p>
          <a:r>
            <a:rPr lang="en-IN" sz="1600" dirty="0"/>
            <a:t>Spam blacklist lookup</a:t>
          </a:r>
        </a:p>
      </dgm:t>
    </dgm:pt>
    <dgm:pt modelId="{2C982616-EB0C-4B78-985F-68A491615B7C}" type="parTrans" cxnId="{E7EF26BE-D4C1-40FE-8B91-84F458055A95}">
      <dgm:prSet/>
      <dgm:spPr/>
      <dgm:t>
        <a:bodyPr/>
        <a:lstStyle/>
        <a:p>
          <a:endParaRPr lang="en-IN"/>
        </a:p>
      </dgm:t>
    </dgm:pt>
    <dgm:pt modelId="{8F8E9DB4-D3A5-4ACE-BF7D-0833632720D4}" type="sibTrans" cxnId="{E7EF26BE-D4C1-40FE-8B91-84F458055A95}">
      <dgm:prSet/>
      <dgm:spPr/>
      <dgm:t>
        <a:bodyPr/>
        <a:lstStyle/>
        <a:p>
          <a:endParaRPr lang="en-IN"/>
        </a:p>
      </dgm:t>
    </dgm:pt>
    <dgm:pt modelId="{3B815695-C29B-410B-800C-210DFFE9C4DC}">
      <dgm:prSet custT="1"/>
      <dgm:spPr/>
      <dgm:t>
        <a:bodyPr/>
        <a:lstStyle/>
        <a:p>
          <a:r>
            <a:rPr lang="en-IN" sz="1600" dirty="0"/>
            <a:t>Email path analyser</a:t>
          </a:r>
        </a:p>
      </dgm:t>
    </dgm:pt>
    <dgm:pt modelId="{DF0817B3-CE4E-484E-B143-3EB5FA32C036}" type="parTrans" cxnId="{46349E30-E5F7-4182-9021-388538FF734F}">
      <dgm:prSet/>
      <dgm:spPr/>
      <dgm:t>
        <a:bodyPr/>
        <a:lstStyle/>
        <a:p>
          <a:endParaRPr lang="en-IN"/>
        </a:p>
      </dgm:t>
    </dgm:pt>
    <dgm:pt modelId="{1F860A24-4CD1-48D6-9737-76E7A7E85ABA}" type="sibTrans" cxnId="{46349E30-E5F7-4182-9021-388538FF734F}">
      <dgm:prSet/>
      <dgm:spPr/>
      <dgm:t>
        <a:bodyPr/>
        <a:lstStyle/>
        <a:p>
          <a:endParaRPr lang="en-IN"/>
        </a:p>
      </dgm:t>
    </dgm:pt>
    <dgm:pt modelId="{FF9710B9-C85F-43A1-B496-B5A1FDE9DAF4}">
      <dgm:prSet custT="1"/>
      <dgm:spPr/>
      <dgm:t>
        <a:bodyPr/>
        <a:lstStyle/>
        <a:p>
          <a:r>
            <a:rPr lang="en-IN" sz="1600"/>
            <a:t>Generates report</a:t>
          </a:r>
          <a:endParaRPr lang="en-IN" sz="1600" dirty="0"/>
        </a:p>
      </dgm:t>
    </dgm:pt>
    <dgm:pt modelId="{A559AD5C-9856-4C30-AD48-C5347A8E4D62}" type="parTrans" cxnId="{B34F6359-5717-4581-BE88-2D8A5CC14DDC}">
      <dgm:prSet/>
      <dgm:spPr/>
      <dgm:t>
        <a:bodyPr/>
        <a:lstStyle/>
        <a:p>
          <a:endParaRPr lang="en-IN"/>
        </a:p>
      </dgm:t>
    </dgm:pt>
    <dgm:pt modelId="{5ADE0D08-BB6E-4502-B51D-90A272CD3030}" type="sibTrans" cxnId="{B34F6359-5717-4581-BE88-2D8A5CC14DDC}">
      <dgm:prSet/>
      <dgm:spPr/>
      <dgm:t>
        <a:bodyPr/>
        <a:lstStyle/>
        <a:p>
          <a:endParaRPr lang="en-IN"/>
        </a:p>
      </dgm:t>
    </dgm:pt>
    <dgm:pt modelId="{110B4BFC-9A56-4CF5-97A6-6145D37243B3}" type="pres">
      <dgm:prSet presAssocID="{5CFB4767-8BC9-40E0-B833-05FB155B89E3}" presName="theList" presStyleCnt="0">
        <dgm:presLayoutVars>
          <dgm:dir/>
          <dgm:animLvl val="lvl"/>
          <dgm:resizeHandles val="exact"/>
        </dgm:presLayoutVars>
      </dgm:prSet>
      <dgm:spPr/>
    </dgm:pt>
    <dgm:pt modelId="{CFE66221-CD52-46CD-8978-A3F7A2C38545}" type="pres">
      <dgm:prSet presAssocID="{6153177F-E902-4276-BB5F-7AA4FA4433C7}" presName="compNode" presStyleCnt="0"/>
      <dgm:spPr/>
    </dgm:pt>
    <dgm:pt modelId="{08DBA441-DCA9-4981-A6EA-9E5FEFDF41A5}" type="pres">
      <dgm:prSet presAssocID="{6153177F-E902-4276-BB5F-7AA4FA4433C7}" presName="aNode" presStyleLbl="bgShp" presStyleIdx="0" presStyleCnt="5" custScaleY="51070" custLinFactNeighborX="-285" custLinFactNeighborY="-24843"/>
      <dgm:spPr/>
    </dgm:pt>
    <dgm:pt modelId="{0BBC9E30-EF42-4CB7-BD1C-057874286995}" type="pres">
      <dgm:prSet presAssocID="{6153177F-E902-4276-BB5F-7AA4FA4433C7}" presName="textNode" presStyleLbl="bgShp" presStyleIdx="0" presStyleCnt="5"/>
      <dgm:spPr/>
    </dgm:pt>
    <dgm:pt modelId="{E8E5BC0F-DB18-4C2C-AFCF-21E0468008B6}" type="pres">
      <dgm:prSet presAssocID="{6153177F-E902-4276-BB5F-7AA4FA4433C7}" presName="compChildNode" presStyleCnt="0"/>
      <dgm:spPr/>
    </dgm:pt>
    <dgm:pt modelId="{4D7BF3F0-A3BA-4669-9AE7-65FCDEA04F4B}" type="pres">
      <dgm:prSet presAssocID="{6153177F-E902-4276-BB5F-7AA4FA4433C7}" presName="theInnerList" presStyleCnt="0"/>
      <dgm:spPr/>
    </dgm:pt>
    <dgm:pt modelId="{DAD69C81-EFDF-494D-912A-18967D0E2901}" type="pres">
      <dgm:prSet presAssocID="{6153177F-E902-4276-BB5F-7AA4FA4433C7}" presName="aSpace" presStyleCnt="0"/>
      <dgm:spPr/>
    </dgm:pt>
    <dgm:pt modelId="{E08B9450-80CB-4A0E-8C26-4AE256A65227}" type="pres">
      <dgm:prSet presAssocID="{9EE29D0F-E158-462C-B3BE-60912F70EA0B}" presName="compNode" presStyleCnt="0"/>
      <dgm:spPr/>
    </dgm:pt>
    <dgm:pt modelId="{BFE30E60-732B-4390-912B-B23E80B54917}" type="pres">
      <dgm:prSet presAssocID="{9EE29D0F-E158-462C-B3BE-60912F70EA0B}" presName="aNode" presStyleLbl="bgShp" presStyleIdx="1" presStyleCnt="5"/>
      <dgm:spPr/>
    </dgm:pt>
    <dgm:pt modelId="{C9088D04-CF7A-4788-B9F3-49F271AE0EC4}" type="pres">
      <dgm:prSet presAssocID="{9EE29D0F-E158-462C-B3BE-60912F70EA0B}" presName="textNode" presStyleLbl="bgShp" presStyleIdx="1" presStyleCnt="5"/>
      <dgm:spPr/>
    </dgm:pt>
    <dgm:pt modelId="{92C95913-49DA-4892-B5E1-F931A5CF5790}" type="pres">
      <dgm:prSet presAssocID="{9EE29D0F-E158-462C-B3BE-60912F70EA0B}" presName="compChildNode" presStyleCnt="0"/>
      <dgm:spPr/>
    </dgm:pt>
    <dgm:pt modelId="{B0104492-508A-49B4-A87B-748523C24B74}" type="pres">
      <dgm:prSet presAssocID="{9EE29D0F-E158-462C-B3BE-60912F70EA0B}" presName="theInnerList" presStyleCnt="0"/>
      <dgm:spPr/>
    </dgm:pt>
    <dgm:pt modelId="{29140A7E-2518-40A7-8078-D7DA626B33CF}" type="pres">
      <dgm:prSet presAssocID="{904FC8A5-18C4-4C39-9A65-42AD6E62D810}" presName="childNode" presStyleLbl="node1" presStyleIdx="0" presStyleCnt="11">
        <dgm:presLayoutVars>
          <dgm:bulletEnabled val="1"/>
        </dgm:presLayoutVars>
      </dgm:prSet>
      <dgm:spPr/>
    </dgm:pt>
    <dgm:pt modelId="{C924365D-BCE5-4EC3-B6F4-A8C3D94D965D}" type="pres">
      <dgm:prSet presAssocID="{904FC8A5-18C4-4C39-9A65-42AD6E62D810}" presName="aSpace2" presStyleCnt="0"/>
      <dgm:spPr/>
    </dgm:pt>
    <dgm:pt modelId="{11824C89-42F0-4996-A803-BB7646F5C988}" type="pres">
      <dgm:prSet presAssocID="{914850AF-EB8E-4510-980B-356A413FAF75}" presName="childNode" presStyleLbl="node1" presStyleIdx="1" presStyleCnt="11">
        <dgm:presLayoutVars>
          <dgm:bulletEnabled val="1"/>
        </dgm:presLayoutVars>
      </dgm:prSet>
      <dgm:spPr/>
    </dgm:pt>
    <dgm:pt modelId="{417260BD-3305-424A-A193-0939C5F0D2E8}" type="pres">
      <dgm:prSet presAssocID="{914850AF-EB8E-4510-980B-356A413FAF75}" presName="aSpace2" presStyleCnt="0"/>
      <dgm:spPr/>
    </dgm:pt>
    <dgm:pt modelId="{4A016E9D-D725-406E-97E2-2BB55866FEEC}" type="pres">
      <dgm:prSet presAssocID="{236EDECE-1DCF-4A25-9B0D-0A3EB33FB2C3}" presName="childNode" presStyleLbl="node1" presStyleIdx="2" presStyleCnt="11">
        <dgm:presLayoutVars>
          <dgm:bulletEnabled val="1"/>
        </dgm:presLayoutVars>
      </dgm:prSet>
      <dgm:spPr/>
    </dgm:pt>
    <dgm:pt modelId="{E2C42F81-9C55-4AE6-BCB8-35D1513B596D}" type="pres">
      <dgm:prSet presAssocID="{236EDECE-1DCF-4A25-9B0D-0A3EB33FB2C3}" presName="aSpace2" presStyleCnt="0"/>
      <dgm:spPr/>
    </dgm:pt>
    <dgm:pt modelId="{E5EF952C-4A17-448A-A4FD-878EE0A035C4}" type="pres">
      <dgm:prSet presAssocID="{FF9710B9-C85F-43A1-B496-B5A1FDE9DAF4}" presName="childNode" presStyleLbl="node1" presStyleIdx="3" presStyleCnt="11">
        <dgm:presLayoutVars>
          <dgm:bulletEnabled val="1"/>
        </dgm:presLayoutVars>
      </dgm:prSet>
      <dgm:spPr/>
    </dgm:pt>
    <dgm:pt modelId="{57A5A07A-732D-4EC6-9850-3F61A46215E6}" type="pres">
      <dgm:prSet presAssocID="{9EE29D0F-E158-462C-B3BE-60912F70EA0B}" presName="aSpace" presStyleCnt="0"/>
      <dgm:spPr/>
    </dgm:pt>
    <dgm:pt modelId="{BEB4DC46-C8C9-429F-8A48-BED966896812}" type="pres">
      <dgm:prSet presAssocID="{BE53C4A3-AC1B-4691-BB4F-4A125DDFE1A3}" presName="compNode" presStyleCnt="0"/>
      <dgm:spPr/>
    </dgm:pt>
    <dgm:pt modelId="{56D3FF40-7CA7-4BC6-B3E9-3946BE202744}" type="pres">
      <dgm:prSet presAssocID="{BE53C4A3-AC1B-4691-BB4F-4A125DDFE1A3}" presName="aNode" presStyleLbl="bgShp" presStyleIdx="2" presStyleCnt="5"/>
      <dgm:spPr/>
    </dgm:pt>
    <dgm:pt modelId="{C81CD188-0AE0-4878-AFAB-67B6E5164B0B}" type="pres">
      <dgm:prSet presAssocID="{BE53C4A3-AC1B-4691-BB4F-4A125DDFE1A3}" presName="textNode" presStyleLbl="bgShp" presStyleIdx="2" presStyleCnt="5"/>
      <dgm:spPr/>
    </dgm:pt>
    <dgm:pt modelId="{A7AF2FFB-F057-4C8F-BFFA-520959304DFA}" type="pres">
      <dgm:prSet presAssocID="{BE53C4A3-AC1B-4691-BB4F-4A125DDFE1A3}" presName="compChildNode" presStyleCnt="0"/>
      <dgm:spPr/>
    </dgm:pt>
    <dgm:pt modelId="{5475C4C7-F499-43F4-9222-5B86E6C751D3}" type="pres">
      <dgm:prSet presAssocID="{BE53C4A3-AC1B-4691-BB4F-4A125DDFE1A3}" presName="theInnerList" presStyleCnt="0"/>
      <dgm:spPr/>
    </dgm:pt>
    <dgm:pt modelId="{20C1A99C-5531-40CD-BB96-2CA299028BDA}" type="pres">
      <dgm:prSet presAssocID="{75553DB1-3F64-4D0F-9FB4-7ADE283A61AC}" presName="childNode" presStyleLbl="node1" presStyleIdx="4" presStyleCnt="11">
        <dgm:presLayoutVars>
          <dgm:bulletEnabled val="1"/>
        </dgm:presLayoutVars>
      </dgm:prSet>
      <dgm:spPr/>
    </dgm:pt>
    <dgm:pt modelId="{DD46D2CC-D23A-4766-ABDA-80D0D42FA7C4}" type="pres">
      <dgm:prSet presAssocID="{75553DB1-3F64-4D0F-9FB4-7ADE283A61AC}" presName="aSpace2" presStyleCnt="0"/>
      <dgm:spPr/>
    </dgm:pt>
    <dgm:pt modelId="{6CC98624-DD4E-48A1-9F1C-4721E936DAC2}" type="pres">
      <dgm:prSet presAssocID="{83A20B38-F739-4624-BE22-9A0077DAFF9A}" presName="childNode" presStyleLbl="node1" presStyleIdx="5" presStyleCnt="11">
        <dgm:presLayoutVars>
          <dgm:bulletEnabled val="1"/>
        </dgm:presLayoutVars>
      </dgm:prSet>
      <dgm:spPr/>
    </dgm:pt>
    <dgm:pt modelId="{4E77D515-C001-45A0-9977-079B8F4B1828}" type="pres">
      <dgm:prSet presAssocID="{BE53C4A3-AC1B-4691-BB4F-4A125DDFE1A3}" presName="aSpace" presStyleCnt="0"/>
      <dgm:spPr/>
    </dgm:pt>
    <dgm:pt modelId="{C461AD7C-A024-4907-ADD8-03B64EA6B144}" type="pres">
      <dgm:prSet presAssocID="{85780C26-653D-4A51-9814-4B7C374F2C9E}" presName="compNode" presStyleCnt="0"/>
      <dgm:spPr/>
    </dgm:pt>
    <dgm:pt modelId="{0C3C01B6-D8D4-4C7E-9A8F-4E79F72928D1}" type="pres">
      <dgm:prSet presAssocID="{85780C26-653D-4A51-9814-4B7C374F2C9E}" presName="aNode" presStyleLbl="bgShp" presStyleIdx="3" presStyleCnt="5"/>
      <dgm:spPr/>
    </dgm:pt>
    <dgm:pt modelId="{0CD3EC6A-5BB4-4CA4-89CA-55812BC1358B}" type="pres">
      <dgm:prSet presAssocID="{85780C26-653D-4A51-9814-4B7C374F2C9E}" presName="textNode" presStyleLbl="bgShp" presStyleIdx="3" presStyleCnt="5"/>
      <dgm:spPr/>
    </dgm:pt>
    <dgm:pt modelId="{C6C3F38A-E0CB-4FF5-A0E5-99298FA233B2}" type="pres">
      <dgm:prSet presAssocID="{85780C26-653D-4A51-9814-4B7C374F2C9E}" presName="compChildNode" presStyleCnt="0"/>
      <dgm:spPr/>
    </dgm:pt>
    <dgm:pt modelId="{9C8E5AE9-9FE7-45A5-B311-38ED289A6B28}" type="pres">
      <dgm:prSet presAssocID="{85780C26-653D-4A51-9814-4B7C374F2C9E}" presName="theInnerList" presStyleCnt="0"/>
      <dgm:spPr/>
    </dgm:pt>
    <dgm:pt modelId="{8DA710FE-267A-4818-87CE-25B376FB81AA}" type="pres">
      <dgm:prSet presAssocID="{5E893766-E13B-43DB-952A-460A2A00544D}" presName="childNode" presStyleLbl="node1" presStyleIdx="6" presStyleCnt="11">
        <dgm:presLayoutVars>
          <dgm:bulletEnabled val="1"/>
        </dgm:presLayoutVars>
      </dgm:prSet>
      <dgm:spPr/>
    </dgm:pt>
    <dgm:pt modelId="{851E98C7-4397-4169-AB4A-203DB9F416D8}" type="pres">
      <dgm:prSet presAssocID="{5E893766-E13B-43DB-952A-460A2A00544D}" presName="aSpace2" presStyleCnt="0"/>
      <dgm:spPr/>
    </dgm:pt>
    <dgm:pt modelId="{51EC91D9-9272-423B-A45E-813140565CBD}" type="pres">
      <dgm:prSet presAssocID="{216C8A08-D86D-445B-93DE-1B2142B135E0}" presName="childNode" presStyleLbl="node1" presStyleIdx="7" presStyleCnt="11">
        <dgm:presLayoutVars>
          <dgm:bulletEnabled val="1"/>
        </dgm:presLayoutVars>
      </dgm:prSet>
      <dgm:spPr/>
    </dgm:pt>
    <dgm:pt modelId="{EF2DCBF9-9307-4DB1-A368-65C312204807}" type="pres">
      <dgm:prSet presAssocID="{85780C26-653D-4A51-9814-4B7C374F2C9E}" presName="aSpace" presStyleCnt="0"/>
      <dgm:spPr/>
    </dgm:pt>
    <dgm:pt modelId="{FE98FA51-FB2D-459E-8CCD-D2C826BD2D06}" type="pres">
      <dgm:prSet presAssocID="{BE2C45AE-65EB-42D2-9913-42F4FF11B61E}" presName="compNode" presStyleCnt="0"/>
      <dgm:spPr/>
    </dgm:pt>
    <dgm:pt modelId="{742E0480-D282-4977-ADC4-4560BDE82A94}" type="pres">
      <dgm:prSet presAssocID="{BE2C45AE-65EB-42D2-9913-42F4FF11B61E}" presName="aNode" presStyleLbl="bgShp" presStyleIdx="4" presStyleCnt="5"/>
      <dgm:spPr/>
    </dgm:pt>
    <dgm:pt modelId="{035ABDCC-545D-4F5A-AFCA-089495FDEC3E}" type="pres">
      <dgm:prSet presAssocID="{BE2C45AE-65EB-42D2-9913-42F4FF11B61E}" presName="textNode" presStyleLbl="bgShp" presStyleIdx="4" presStyleCnt="5"/>
      <dgm:spPr/>
    </dgm:pt>
    <dgm:pt modelId="{2B302F9C-8FB3-4376-A16C-FD651B12DC72}" type="pres">
      <dgm:prSet presAssocID="{BE2C45AE-65EB-42D2-9913-42F4FF11B61E}" presName="compChildNode" presStyleCnt="0"/>
      <dgm:spPr/>
    </dgm:pt>
    <dgm:pt modelId="{3586757E-3A54-43C7-82CC-6664F2FF6313}" type="pres">
      <dgm:prSet presAssocID="{BE2C45AE-65EB-42D2-9913-42F4FF11B61E}" presName="theInnerList" presStyleCnt="0"/>
      <dgm:spPr/>
    </dgm:pt>
    <dgm:pt modelId="{CBE3AD85-7C31-44D1-8BCB-8529FC43C014}" type="pres">
      <dgm:prSet presAssocID="{1CC5308E-C299-4C7F-8121-C42F76063D9D}" presName="childNode" presStyleLbl="node1" presStyleIdx="8" presStyleCnt="11">
        <dgm:presLayoutVars>
          <dgm:bulletEnabled val="1"/>
        </dgm:presLayoutVars>
      </dgm:prSet>
      <dgm:spPr/>
    </dgm:pt>
    <dgm:pt modelId="{51CD5517-8566-44B9-8B96-621745ED4060}" type="pres">
      <dgm:prSet presAssocID="{1CC5308E-C299-4C7F-8121-C42F76063D9D}" presName="aSpace2" presStyleCnt="0"/>
      <dgm:spPr/>
    </dgm:pt>
    <dgm:pt modelId="{40F64BDA-07D2-40F2-9F82-E2B318070F64}" type="pres">
      <dgm:prSet presAssocID="{5054F279-2B5D-4053-8A40-7FCAF01E38D7}" presName="childNode" presStyleLbl="node1" presStyleIdx="9" presStyleCnt="11">
        <dgm:presLayoutVars>
          <dgm:bulletEnabled val="1"/>
        </dgm:presLayoutVars>
      </dgm:prSet>
      <dgm:spPr/>
    </dgm:pt>
    <dgm:pt modelId="{F6DFE735-B08E-41A1-84E6-9B9B6AE6C51D}" type="pres">
      <dgm:prSet presAssocID="{5054F279-2B5D-4053-8A40-7FCAF01E38D7}" presName="aSpace2" presStyleCnt="0"/>
      <dgm:spPr/>
    </dgm:pt>
    <dgm:pt modelId="{CA5D918C-3EC2-4C6C-8CA5-89FBC55F1124}" type="pres">
      <dgm:prSet presAssocID="{3B815695-C29B-410B-800C-210DFFE9C4DC}" presName="childNode" presStyleLbl="node1" presStyleIdx="10" presStyleCnt="11">
        <dgm:presLayoutVars>
          <dgm:bulletEnabled val="1"/>
        </dgm:presLayoutVars>
      </dgm:prSet>
      <dgm:spPr/>
    </dgm:pt>
  </dgm:ptLst>
  <dgm:cxnLst>
    <dgm:cxn modelId="{85257C00-12B5-46CF-BB79-71804C53A2CC}" type="presOf" srcId="{236EDECE-1DCF-4A25-9B0D-0A3EB33FB2C3}" destId="{4A016E9D-D725-406E-97E2-2BB55866FEEC}" srcOrd="0" destOrd="0" presId="urn:microsoft.com/office/officeart/2005/8/layout/lProcess2"/>
    <dgm:cxn modelId="{FEFE2C04-C738-436E-8469-9AE919BE8D74}" type="presOf" srcId="{216C8A08-D86D-445B-93DE-1B2142B135E0}" destId="{51EC91D9-9272-423B-A45E-813140565CBD}" srcOrd="0" destOrd="0" presId="urn:microsoft.com/office/officeart/2005/8/layout/lProcess2"/>
    <dgm:cxn modelId="{6278D507-0A91-4B49-A7E1-7EA4CCFE49F1}" type="presOf" srcId="{5CFB4767-8BC9-40E0-B833-05FB155B89E3}" destId="{110B4BFC-9A56-4CF5-97A6-6145D37243B3}" srcOrd="0" destOrd="0" presId="urn:microsoft.com/office/officeart/2005/8/layout/lProcess2"/>
    <dgm:cxn modelId="{C75E4410-D516-4894-9CE7-B2AA52693182}" type="presOf" srcId="{6153177F-E902-4276-BB5F-7AA4FA4433C7}" destId="{0BBC9E30-EF42-4CB7-BD1C-057874286995}" srcOrd="1" destOrd="0" presId="urn:microsoft.com/office/officeart/2005/8/layout/lProcess2"/>
    <dgm:cxn modelId="{4FB42716-795A-4125-82C8-55748E9A0E35}" srcId="{5CFB4767-8BC9-40E0-B833-05FB155B89E3}" destId="{9EE29D0F-E158-462C-B3BE-60912F70EA0B}" srcOrd="1" destOrd="0" parTransId="{D2ACEB04-F039-47C2-BF29-527BC97DF9A2}" sibTransId="{93C5EDDB-B589-4245-B96D-080D6D957444}"/>
    <dgm:cxn modelId="{E3CCBB1C-BB6D-4FAB-82D9-206A2ABE9872}" type="presOf" srcId="{5E893766-E13B-43DB-952A-460A2A00544D}" destId="{8DA710FE-267A-4818-87CE-25B376FB81AA}" srcOrd="0" destOrd="0" presId="urn:microsoft.com/office/officeart/2005/8/layout/lProcess2"/>
    <dgm:cxn modelId="{6822E91E-EF96-4CA6-8B59-B52896E76D70}" type="presOf" srcId="{9EE29D0F-E158-462C-B3BE-60912F70EA0B}" destId="{BFE30E60-732B-4390-912B-B23E80B54917}" srcOrd="0" destOrd="0" presId="urn:microsoft.com/office/officeart/2005/8/layout/lProcess2"/>
    <dgm:cxn modelId="{A7701925-43C0-4735-A70E-5DF726623AFE}" type="presOf" srcId="{9EE29D0F-E158-462C-B3BE-60912F70EA0B}" destId="{C9088D04-CF7A-4788-B9F3-49F271AE0EC4}" srcOrd="1" destOrd="0" presId="urn:microsoft.com/office/officeart/2005/8/layout/lProcess2"/>
    <dgm:cxn modelId="{523F462A-0A7B-42AC-A94F-F23499F5597D}" type="presOf" srcId="{BE53C4A3-AC1B-4691-BB4F-4A125DDFE1A3}" destId="{56D3FF40-7CA7-4BC6-B3E9-3946BE202744}" srcOrd="0" destOrd="0" presId="urn:microsoft.com/office/officeart/2005/8/layout/lProcess2"/>
    <dgm:cxn modelId="{0A10692C-3942-43FE-9C09-0FA04B83AE16}" type="presOf" srcId="{5054F279-2B5D-4053-8A40-7FCAF01E38D7}" destId="{40F64BDA-07D2-40F2-9F82-E2B318070F64}" srcOrd="0" destOrd="0" presId="urn:microsoft.com/office/officeart/2005/8/layout/lProcess2"/>
    <dgm:cxn modelId="{46349E30-E5F7-4182-9021-388538FF734F}" srcId="{BE2C45AE-65EB-42D2-9913-42F4FF11B61E}" destId="{3B815695-C29B-410B-800C-210DFFE9C4DC}" srcOrd="2" destOrd="0" parTransId="{DF0817B3-CE4E-484E-B143-3EB5FA32C036}" sibTransId="{1F860A24-4CD1-48D6-9737-76E7A7E85ABA}"/>
    <dgm:cxn modelId="{DD99D735-10F1-4225-AC0E-3EF8200841A4}" type="presOf" srcId="{BE53C4A3-AC1B-4691-BB4F-4A125DDFE1A3}" destId="{C81CD188-0AE0-4878-AFAB-67B6E5164B0B}" srcOrd="1" destOrd="0" presId="urn:microsoft.com/office/officeart/2005/8/layout/lProcess2"/>
    <dgm:cxn modelId="{F6E1423A-2C01-49DD-A8C4-AE30C2604454}" type="presOf" srcId="{83A20B38-F739-4624-BE22-9A0077DAFF9A}" destId="{6CC98624-DD4E-48A1-9F1C-4721E936DAC2}" srcOrd="0" destOrd="0" presId="urn:microsoft.com/office/officeart/2005/8/layout/lProcess2"/>
    <dgm:cxn modelId="{653BD940-58AA-4914-9977-98231FECE158}" srcId="{BE53C4A3-AC1B-4691-BB4F-4A125DDFE1A3}" destId="{75553DB1-3F64-4D0F-9FB4-7ADE283A61AC}" srcOrd="0" destOrd="0" parTransId="{FE4024C7-7D49-445E-BB0C-D4497ED27F70}" sibTransId="{EAA3EFF1-612F-42E0-9C26-F2B9E21BC7DC}"/>
    <dgm:cxn modelId="{C342AC48-C053-4C0F-9826-ED624F9677D0}" type="presOf" srcId="{1CC5308E-C299-4C7F-8121-C42F76063D9D}" destId="{CBE3AD85-7C31-44D1-8BCB-8529FC43C014}" srcOrd="0" destOrd="0" presId="urn:microsoft.com/office/officeart/2005/8/layout/lProcess2"/>
    <dgm:cxn modelId="{2F56EF4C-9569-49CE-85D8-19DE16F85D69}" srcId="{5CFB4767-8BC9-40E0-B833-05FB155B89E3}" destId="{BE53C4A3-AC1B-4691-BB4F-4A125DDFE1A3}" srcOrd="2" destOrd="0" parTransId="{5278A2D0-FD67-4631-A9F2-1B63ABE48700}" sibTransId="{5F362267-AD2D-4802-99CD-3B6F466AB776}"/>
    <dgm:cxn modelId="{B34F6359-5717-4581-BE88-2D8A5CC14DDC}" srcId="{9EE29D0F-E158-462C-B3BE-60912F70EA0B}" destId="{FF9710B9-C85F-43A1-B496-B5A1FDE9DAF4}" srcOrd="3" destOrd="0" parTransId="{A559AD5C-9856-4C30-AD48-C5347A8E4D62}" sibTransId="{5ADE0D08-BB6E-4502-B51D-90A272CD3030}"/>
    <dgm:cxn modelId="{3A53805C-7650-424D-8E7C-A833EF4CA424}" srcId="{BE53C4A3-AC1B-4691-BB4F-4A125DDFE1A3}" destId="{83A20B38-F739-4624-BE22-9A0077DAFF9A}" srcOrd="1" destOrd="0" parTransId="{FAD9090E-B432-4375-81DD-3043A1DB8F8F}" sibTransId="{6BD96C30-50A7-4987-89E1-00EE17899568}"/>
    <dgm:cxn modelId="{86DF0264-289E-4BE8-B2DD-ECA74F785BD8}" srcId="{5CFB4767-8BC9-40E0-B833-05FB155B89E3}" destId="{85780C26-653D-4A51-9814-4B7C374F2C9E}" srcOrd="3" destOrd="0" parTransId="{44919E52-876F-465B-B6C8-FA187BF3559D}" sibTransId="{AB01C818-0E9B-414F-A6E2-EDBAC66E3F92}"/>
    <dgm:cxn modelId="{D7BB6789-6211-47F5-AD09-DD6793B19AA9}" type="presOf" srcId="{85780C26-653D-4A51-9814-4B7C374F2C9E}" destId="{0C3C01B6-D8D4-4C7E-9A8F-4E79F72928D1}" srcOrd="0" destOrd="0" presId="urn:microsoft.com/office/officeart/2005/8/layout/lProcess2"/>
    <dgm:cxn modelId="{EB33478A-8E71-4D40-A72F-E75903D90CCC}" srcId="{9EE29D0F-E158-462C-B3BE-60912F70EA0B}" destId="{914850AF-EB8E-4510-980B-356A413FAF75}" srcOrd="1" destOrd="0" parTransId="{50CD3BF8-E37F-47AC-938E-7863BE3040C4}" sibTransId="{AF8C4E21-A4DB-4645-9432-2D32B4C7CA79}"/>
    <dgm:cxn modelId="{3856959A-DDA2-4923-940A-9665BF96A7DA}" srcId="{5CFB4767-8BC9-40E0-B833-05FB155B89E3}" destId="{BE2C45AE-65EB-42D2-9913-42F4FF11B61E}" srcOrd="4" destOrd="0" parTransId="{906B4275-F888-45BB-86B8-9AF541B86ED3}" sibTransId="{6F1B28D5-619D-44B5-81E9-44370B184155}"/>
    <dgm:cxn modelId="{498D27A0-EECA-4835-A4EE-832A8F24AFDE}" type="presOf" srcId="{75553DB1-3F64-4D0F-9FB4-7ADE283A61AC}" destId="{20C1A99C-5531-40CD-BB96-2CA299028BDA}" srcOrd="0" destOrd="0" presId="urn:microsoft.com/office/officeart/2005/8/layout/lProcess2"/>
    <dgm:cxn modelId="{C3BCE6A6-3C95-43C3-87E7-68682FAE363B}" type="presOf" srcId="{904FC8A5-18C4-4C39-9A65-42AD6E62D810}" destId="{29140A7E-2518-40A7-8078-D7DA626B33CF}" srcOrd="0" destOrd="0" presId="urn:microsoft.com/office/officeart/2005/8/layout/lProcess2"/>
    <dgm:cxn modelId="{F76A9AB0-CDE2-4387-9AEF-9D5BE6E39498}" type="presOf" srcId="{BE2C45AE-65EB-42D2-9913-42F4FF11B61E}" destId="{035ABDCC-545D-4F5A-AFCA-089495FDEC3E}" srcOrd="1" destOrd="0" presId="urn:microsoft.com/office/officeart/2005/8/layout/lProcess2"/>
    <dgm:cxn modelId="{BFC5ABB5-E017-4822-808D-1AF69BA5C030}" type="presOf" srcId="{6153177F-E902-4276-BB5F-7AA4FA4433C7}" destId="{08DBA441-DCA9-4981-A6EA-9E5FEFDF41A5}" srcOrd="0" destOrd="0" presId="urn:microsoft.com/office/officeart/2005/8/layout/lProcess2"/>
    <dgm:cxn modelId="{E7EF26BE-D4C1-40FE-8B91-84F458055A95}" srcId="{BE2C45AE-65EB-42D2-9913-42F4FF11B61E}" destId="{5054F279-2B5D-4053-8A40-7FCAF01E38D7}" srcOrd="1" destOrd="0" parTransId="{2C982616-EB0C-4B78-985F-68A491615B7C}" sibTransId="{8F8E9DB4-D3A5-4ACE-BF7D-0833632720D4}"/>
    <dgm:cxn modelId="{D8728EC4-B91B-4B5F-9A52-CD1279BA0708}" type="presOf" srcId="{914850AF-EB8E-4510-980B-356A413FAF75}" destId="{11824C89-42F0-4996-A803-BB7646F5C988}" srcOrd="0" destOrd="0" presId="urn:microsoft.com/office/officeart/2005/8/layout/lProcess2"/>
    <dgm:cxn modelId="{BF60DAC4-012C-460A-B9CB-B35683A67BD1}" srcId="{BE2C45AE-65EB-42D2-9913-42F4FF11B61E}" destId="{1CC5308E-C299-4C7F-8121-C42F76063D9D}" srcOrd="0" destOrd="0" parTransId="{16C9AB95-1E6B-4EB4-BA6F-406FEB6B39C0}" sibTransId="{987C1A76-FCE1-42D3-A049-C72FF833CE3A}"/>
    <dgm:cxn modelId="{BD901ECB-0A62-43FD-977C-E1BD2438A148}" srcId="{85780C26-653D-4A51-9814-4B7C374F2C9E}" destId="{5E893766-E13B-43DB-952A-460A2A00544D}" srcOrd="0" destOrd="0" parTransId="{815E55FD-8F66-4594-8D71-0373C0422748}" sibTransId="{6B4311B7-67FB-4D7A-BC89-8639E15E5B0F}"/>
    <dgm:cxn modelId="{955D5FD0-363F-45FC-9BFC-26E960ED1B73}" srcId="{9EE29D0F-E158-462C-B3BE-60912F70EA0B}" destId="{236EDECE-1DCF-4A25-9B0D-0A3EB33FB2C3}" srcOrd="2" destOrd="0" parTransId="{C897A12C-78DA-41A6-B21E-1B44372C5B86}" sibTransId="{898EC7F9-1AD5-478A-B894-1C6F1F5D3667}"/>
    <dgm:cxn modelId="{EACB11DB-185B-41BB-ABDE-0A5B8C75E231}" srcId="{9EE29D0F-E158-462C-B3BE-60912F70EA0B}" destId="{904FC8A5-18C4-4C39-9A65-42AD6E62D810}" srcOrd="0" destOrd="0" parTransId="{872072C8-2591-4438-83B9-49FD89BDFB82}" sibTransId="{81C81F01-F0FB-4EFE-857E-1D95D401C43F}"/>
    <dgm:cxn modelId="{D7F70BDE-D81D-4EF6-A670-F63378B4B045}" type="presOf" srcId="{FF9710B9-C85F-43A1-B496-B5A1FDE9DAF4}" destId="{E5EF952C-4A17-448A-A4FD-878EE0A035C4}" srcOrd="0" destOrd="0" presId="urn:microsoft.com/office/officeart/2005/8/layout/lProcess2"/>
    <dgm:cxn modelId="{54D699DF-4A6F-40A5-B094-03CBDED18E63}" type="presOf" srcId="{BE2C45AE-65EB-42D2-9913-42F4FF11B61E}" destId="{742E0480-D282-4977-ADC4-4560BDE82A94}" srcOrd="0" destOrd="0" presId="urn:microsoft.com/office/officeart/2005/8/layout/lProcess2"/>
    <dgm:cxn modelId="{725514E9-4FC5-4848-A355-A28BEC05F49D}" srcId="{85780C26-653D-4A51-9814-4B7C374F2C9E}" destId="{216C8A08-D86D-445B-93DE-1B2142B135E0}" srcOrd="1" destOrd="0" parTransId="{D6411D71-6229-4BD3-A69F-0A4324E0C115}" sibTransId="{D348A39B-5A07-40A8-987E-82F811D87591}"/>
    <dgm:cxn modelId="{FC384FF0-F1AC-456D-8624-02FA8F183982}" type="presOf" srcId="{3B815695-C29B-410B-800C-210DFFE9C4DC}" destId="{CA5D918C-3EC2-4C6C-8CA5-89FBC55F1124}" srcOrd="0" destOrd="0" presId="urn:microsoft.com/office/officeart/2005/8/layout/lProcess2"/>
    <dgm:cxn modelId="{0B69D7F5-D8D2-49CB-B026-66D3EF87987E}" type="presOf" srcId="{85780C26-653D-4A51-9814-4B7C374F2C9E}" destId="{0CD3EC6A-5BB4-4CA4-89CA-55812BC1358B}" srcOrd="1" destOrd="0" presId="urn:microsoft.com/office/officeart/2005/8/layout/lProcess2"/>
    <dgm:cxn modelId="{FA330DFA-BBC4-4375-8D79-964E807B7502}" srcId="{5CFB4767-8BC9-40E0-B833-05FB155B89E3}" destId="{6153177F-E902-4276-BB5F-7AA4FA4433C7}" srcOrd="0" destOrd="0" parTransId="{6D706392-6AE6-47F4-A729-FBA893E151FE}" sibTransId="{514D9FCD-784F-40FF-9E3D-EE07FA6CD325}"/>
    <dgm:cxn modelId="{E7F03F83-D738-4A55-B990-0B1187362252}" type="presParOf" srcId="{110B4BFC-9A56-4CF5-97A6-6145D37243B3}" destId="{CFE66221-CD52-46CD-8978-A3F7A2C38545}" srcOrd="0" destOrd="0" presId="urn:microsoft.com/office/officeart/2005/8/layout/lProcess2"/>
    <dgm:cxn modelId="{20AB333F-7197-457D-8273-D86DB48EA2E0}" type="presParOf" srcId="{CFE66221-CD52-46CD-8978-A3F7A2C38545}" destId="{08DBA441-DCA9-4981-A6EA-9E5FEFDF41A5}" srcOrd="0" destOrd="0" presId="urn:microsoft.com/office/officeart/2005/8/layout/lProcess2"/>
    <dgm:cxn modelId="{8354FD76-104B-40AA-A252-1D7A507112BD}" type="presParOf" srcId="{CFE66221-CD52-46CD-8978-A3F7A2C38545}" destId="{0BBC9E30-EF42-4CB7-BD1C-057874286995}" srcOrd="1" destOrd="0" presId="urn:microsoft.com/office/officeart/2005/8/layout/lProcess2"/>
    <dgm:cxn modelId="{FC3915C0-FA86-4850-9F67-55F3E4A73D44}" type="presParOf" srcId="{CFE66221-CD52-46CD-8978-A3F7A2C38545}" destId="{E8E5BC0F-DB18-4C2C-AFCF-21E0468008B6}" srcOrd="2" destOrd="0" presId="urn:microsoft.com/office/officeart/2005/8/layout/lProcess2"/>
    <dgm:cxn modelId="{5C6AE1A4-05E9-412C-9C21-CD87AD8B519E}" type="presParOf" srcId="{E8E5BC0F-DB18-4C2C-AFCF-21E0468008B6}" destId="{4D7BF3F0-A3BA-4669-9AE7-65FCDEA04F4B}" srcOrd="0" destOrd="0" presId="urn:microsoft.com/office/officeart/2005/8/layout/lProcess2"/>
    <dgm:cxn modelId="{FD7C6815-6FAF-45B4-9382-1243019AB145}" type="presParOf" srcId="{110B4BFC-9A56-4CF5-97A6-6145D37243B3}" destId="{DAD69C81-EFDF-494D-912A-18967D0E2901}" srcOrd="1" destOrd="0" presId="urn:microsoft.com/office/officeart/2005/8/layout/lProcess2"/>
    <dgm:cxn modelId="{8C895646-9F16-4624-B29F-09B0288E609D}" type="presParOf" srcId="{110B4BFC-9A56-4CF5-97A6-6145D37243B3}" destId="{E08B9450-80CB-4A0E-8C26-4AE256A65227}" srcOrd="2" destOrd="0" presId="urn:microsoft.com/office/officeart/2005/8/layout/lProcess2"/>
    <dgm:cxn modelId="{09E4AC30-3396-4679-B97D-9B76B963AC0F}" type="presParOf" srcId="{E08B9450-80CB-4A0E-8C26-4AE256A65227}" destId="{BFE30E60-732B-4390-912B-B23E80B54917}" srcOrd="0" destOrd="0" presId="urn:microsoft.com/office/officeart/2005/8/layout/lProcess2"/>
    <dgm:cxn modelId="{DB5D0946-2495-4D61-A605-85BC161565BC}" type="presParOf" srcId="{E08B9450-80CB-4A0E-8C26-4AE256A65227}" destId="{C9088D04-CF7A-4788-B9F3-49F271AE0EC4}" srcOrd="1" destOrd="0" presId="urn:microsoft.com/office/officeart/2005/8/layout/lProcess2"/>
    <dgm:cxn modelId="{FD64A480-EE88-4A74-B7E2-4E38865CC35B}" type="presParOf" srcId="{E08B9450-80CB-4A0E-8C26-4AE256A65227}" destId="{92C95913-49DA-4892-B5E1-F931A5CF5790}" srcOrd="2" destOrd="0" presId="urn:microsoft.com/office/officeart/2005/8/layout/lProcess2"/>
    <dgm:cxn modelId="{A69DFCA7-835B-41A5-9724-4CA48FFDD3E9}" type="presParOf" srcId="{92C95913-49DA-4892-B5E1-F931A5CF5790}" destId="{B0104492-508A-49B4-A87B-748523C24B74}" srcOrd="0" destOrd="0" presId="urn:microsoft.com/office/officeart/2005/8/layout/lProcess2"/>
    <dgm:cxn modelId="{D0BB0DD3-038C-4D4A-8E2C-B82302E3DBB2}" type="presParOf" srcId="{B0104492-508A-49B4-A87B-748523C24B74}" destId="{29140A7E-2518-40A7-8078-D7DA626B33CF}" srcOrd="0" destOrd="0" presId="urn:microsoft.com/office/officeart/2005/8/layout/lProcess2"/>
    <dgm:cxn modelId="{BFEC789A-1D69-4056-AB91-D14B475B7E9B}" type="presParOf" srcId="{B0104492-508A-49B4-A87B-748523C24B74}" destId="{C924365D-BCE5-4EC3-B6F4-A8C3D94D965D}" srcOrd="1" destOrd="0" presId="urn:microsoft.com/office/officeart/2005/8/layout/lProcess2"/>
    <dgm:cxn modelId="{721DF7DE-0397-4ECF-AE41-417D05B79CDF}" type="presParOf" srcId="{B0104492-508A-49B4-A87B-748523C24B74}" destId="{11824C89-42F0-4996-A803-BB7646F5C988}" srcOrd="2" destOrd="0" presId="urn:microsoft.com/office/officeart/2005/8/layout/lProcess2"/>
    <dgm:cxn modelId="{AFEDEB84-A939-4FB9-B16F-E43401615B26}" type="presParOf" srcId="{B0104492-508A-49B4-A87B-748523C24B74}" destId="{417260BD-3305-424A-A193-0939C5F0D2E8}" srcOrd="3" destOrd="0" presId="urn:microsoft.com/office/officeart/2005/8/layout/lProcess2"/>
    <dgm:cxn modelId="{305F8765-0C6A-4A59-8072-FC51D28B2C36}" type="presParOf" srcId="{B0104492-508A-49B4-A87B-748523C24B74}" destId="{4A016E9D-D725-406E-97E2-2BB55866FEEC}" srcOrd="4" destOrd="0" presId="urn:microsoft.com/office/officeart/2005/8/layout/lProcess2"/>
    <dgm:cxn modelId="{85172A18-F5E2-4EF4-8915-CA4CA854D161}" type="presParOf" srcId="{B0104492-508A-49B4-A87B-748523C24B74}" destId="{E2C42F81-9C55-4AE6-BCB8-35D1513B596D}" srcOrd="5" destOrd="0" presId="urn:microsoft.com/office/officeart/2005/8/layout/lProcess2"/>
    <dgm:cxn modelId="{71681A3A-398D-49E2-8B10-D809BD924497}" type="presParOf" srcId="{B0104492-508A-49B4-A87B-748523C24B74}" destId="{E5EF952C-4A17-448A-A4FD-878EE0A035C4}" srcOrd="6" destOrd="0" presId="urn:microsoft.com/office/officeart/2005/8/layout/lProcess2"/>
    <dgm:cxn modelId="{7DABB2C1-B7AA-479E-96B7-F2EFB4978F39}" type="presParOf" srcId="{110B4BFC-9A56-4CF5-97A6-6145D37243B3}" destId="{57A5A07A-732D-4EC6-9850-3F61A46215E6}" srcOrd="3" destOrd="0" presId="urn:microsoft.com/office/officeart/2005/8/layout/lProcess2"/>
    <dgm:cxn modelId="{7F03FCED-200D-4ED8-8BE8-A84DFE36A3E9}" type="presParOf" srcId="{110B4BFC-9A56-4CF5-97A6-6145D37243B3}" destId="{BEB4DC46-C8C9-429F-8A48-BED966896812}" srcOrd="4" destOrd="0" presId="urn:microsoft.com/office/officeart/2005/8/layout/lProcess2"/>
    <dgm:cxn modelId="{99D43FE7-9130-4EFA-B147-5F9D1773FFB1}" type="presParOf" srcId="{BEB4DC46-C8C9-429F-8A48-BED966896812}" destId="{56D3FF40-7CA7-4BC6-B3E9-3946BE202744}" srcOrd="0" destOrd="0" presId="urn:microsoft.com/office/officeart/2005/8/layout/lProcess2"/>
    <dgm:cxn modelId="{BC0630A2-ACEA-499B-9E24-B287C180818B}" type="presParOf" srcId="{BEB4DC46-C8C9-429F-8A48-BED966896812}" destId="{C81CD188-0AE0-4878-AFAB-67B6E5164B0B}" srcOrd="1" destOrd="0" presId="urn:microsoft.com/office/officeart/2005/8/layout/lProcess2"/>
    <dgm:cxn modelId="{3DEB0A8F-B191-4B5F-BABD-EACB99BC4337}" type="presParOf" srcId="{BEB4DC46-C8C9-429F-8A48-BED966896812}" destId="{A7AF2FFB-F057-4C8F-BFFA-520959304DFA}" srcOrd="2" destOrd="0" presId="urn:microsoft.com/office/officeart/2005/8/layout/lProcess2"/>
    <dgm:cxn modelId="{0D4BD409-D18E-4CCF-9B23-BCD8A64CE543}" type="presParOf" srcId="{A7AF2FFB-F057-4C8F-BFFA-520959304DFA}" destId="{5475C4C7-F499-43F4-9222-5B86E6C751D3}" srcOrd="0" destOrd="0" presId="urn:microsoft.com/office/officeart/2005/8/layout/lProcess2"/>
    <dgm:cxn modelId="{05918C46-4290-421A-9BB6-33F39A961716}" type="presParOf" srcId="{5475C4C7-F499-43F4-9222-5B86E6C751D3}" destId="{20C1A99C-5531-40CD-BB96-2CA299028BDA}" srcOrd="0" destOrd="0" presId="urn:microsoft.com/office/officeart/2005/8/layout/lProcess2"/>
    <dgm:cxn modelId="{727EAD05-8DBA-497C-A7CA-55A1D2316FD9}" type="presParOf" srcId="{5475C4C7-F499-43F4-9222-5B86E6C751D3}" destId="{DD46D2CC-D23A-4766-ABDA-80D0D42FA7C4}" srcOrd="1" destOrd="0" presId="urn:microsoft.com/office/officeart/2005/8/layout/lProcess2"/>
    <dgm:cxn modelId="{FE5748AC-E367-4213-821E-C52C8449E165}" type="presParOf" srcId="{5475C4C7-F499-43F4-9222-5B86E6C751D3}" destId="{6CC98624-DD4E-48A1-9F1C-4721E936DAC2}" srcOrd="2" destOrd="0" presId="urn:microsoft.com/office/officeart/2005/8/layout/lProcess2"/>
    <dgm:cxn modelId="{F5F6AA24-F6EE-473A-8E09-9C7402305F1C}" type="presParOf" srcId="{110B4BFC-9A56-4CF5-97A6-6145D37243B3}" destId="{4E77D515-C001-45A0-9977-079B8F4B1828}" srcOrd="5" destOrd="0" presId="urn:microsoft.com/office/officeart/2005/8/layout/lProcess2"/>
    <dgm:cxn modelId="{8D6CB14B-F102-4C7C-9E6B-0BBC9DF91F7B}" type="presParOf" srcId="{110B4BFC-9A56-4CF5-97A6-6145D37243B3}" destId="{C461AD7C-A024-4907-ADD8-03B64EA6B144}" srcOrd="6" destOrd="0" presId="urn:microsoft.com/office/officeart/2005/8/layout/lProcess2"/>
    <dgm:cxn modelId="{D6FB6419-6DE6-41E6-B711-6D52A83151B4}" type="presParOf" srcId="{C461AD7C-A024-4907-ADD8-03B64EA6B144}" destId="{0C3C01B6-D8D4-4C7E-9A8F-4E79F72928D1}" srcOrd="0" destOrd="0" presId="urn:microsoft.com/office/officeart/2005/8/layout/lProcess2"/>
    <dgm:cxn modelId="{64476BE0-A5A8-458B-9C4C-68D64511B183}" type="presParOf" srcId="{C461AD7C-A024-4907-ADD8-03B64EA6B144}" destId="{0CD3EC6A-5BB4-4CA4-89CA-55812BC1358B}" srcOrd="1" destOrd="0" presId="urn:microsoft.com/office/officeart/2005/8/layout/lProcess2"/>
    <dgm:cxn modelId="{B0BDE53B-D1BA-4753-B071-E4297CE5AAB5}" type="presParOf" srcId="{C461AD7C-A024-4907-ADD8-03B64EA6B144}" destId="{C6C3F38A-E0CB-4FF5-A0E5-99298FA233B2}" srcOrd="2" destOrd="0" presId="urn:microsoft.com/office/officeart/2005/8/layout/lProcess2"/>
    <dgm:cxn modelId="{FA36DD0D-DFD9-45C4-8731-A324A9535D5A}" type="presParOf" srcId="{C6C3F38A-E0CB-4FF5-A0E5-99298FA233B2}" destId="{9C8E5AE9-9FE7-45A5-B311-38ED289A6B28}" srcOrd="0" destOrd="0" presId="urn:microsoft.com/office/officeart/2005/8/layout/lProcess2"/>
    <dgm:cxn modelId="{42B22390-6023-49FF-AFC1-E4EAA611F87C}" type="presParOf" srcId="{9C8E5AE9-9FE7-45A5-B311-38ED289A6B28}" destId="{8DA710FE-267A-4818-87CE-25B376FB81AA}" srcOrd="0" destOrd="0" presId="urn:microsoft.com/office/officeart/2005/8/layout/lProcess2"/>
    <dgm:cxn modelId="{8A258FB4-E5AB-4453-A348-855B4768D8D7}" type="presParOf" srcId="{9C8E5AE9-9FE7-45A5-B311-38ED289A6B28}" destId="{851E98C7-4397-4169-AB4A-203DB9F416D8}" srcOrd="1" destOrd="0" presId="urn:microsoft.com/office/officeart/2005/8/layout/lProcess2"/>
    <dgm:cxn modelId="{62191E3D-98E1-42F3-A5CF-7DEF15936C0A}" type="presParOf" srcId="{9C8E5AE9-9FE7-45A5-B311-38ED289A6B28}" destId="{51EC91D9-9272-423B-A45E-813140565CBD}" srcOrd="2" destOrd="0" presId="urn:microsoft.com/office/officeart/2005/8/layout/lProcess2"/>
    <dgm:cxn modelId="{B6B3DB7D-0089-47C2-A3CB-A178438F16D5}" type="presParOf" srcId="{110B4BFC-9A56-4CF5-97A6-6145D37243B3}" destId="{EF2DCBF9-9307-4DB1-A368-65C312204807}" srcOrd="7" destOrd="0" presId="urn:microsoft.com/office/officeart/2005/8/layout/lProcess2"/>
    <dgm:cxn modelId="{AAF68079-2612-4C90-91D4-A5CDEA09EBB7}" type="presParOf" srcId="{110B4BFC-9A56-4CF5-97A6-6145D37243B3}" destId="{FE98FA51-FB2D-459E-8CCD-D2C826BD2D06}" srcOrd="8" destOrd="0" presId="urn:microsoft.com/office/officeart/2005/8/layout/lProcess2"/>
    <dgm:cxn modelId="{DCF61D1A-C50D-4AB8-B0A8-2A5D8061DF2C}" type="presParOf" srcId="{FE98FA51-FB2D-459E-8CCD-D2C826BD2D06}" destId="{742E0480-D282-4977-ADC4-4560BDE82A94}" srcOrd="0" destOrd="0" presId="urn:microsoft.com/office/officeart/2005/8/layout/lProcess2"/>
    <dgm:cxn modelId="{4F6864FD-A861-4697-80E0-BDE128DDBE19}" type="presParOf" srcId="{FE98FA51-FB2D-459E-8CCD-D2C826BD2D06}" destId="{035ABDCC-545D-4F5A-AFCA-089495FDEC3E}" srcOrd="1" destOrd="0" presId="urn:microsoft.com/office/officeart/2005/8/layout/lProcess2"/>
    <dgm:cxn modelId="{C7A788E4-BB59-4E4A-9A00-8182C49AC878}" type="presParOf" srcId="{FE98FA51-FB2D-459E-8CCD-D2C826BD2D06}" destId="{2B302F9C-8FB3-4376-A16C-FD651B12DC72}" srcOrd="2" destOrd="0" presId="urn:microsoft.com/office/officeart/2005/8/layout/lProcess2"/>
    <dgm:cxn modelId="{3C6E26CC-31D9-49BE-9BFB-A10E9FECE67F}" type="presParOf" srcId="{2B302F9C-8FB3-4376-A16C-FD651B12DC72}" destId="{3586757E-3A54-43C7-82CC-6664F2FF6313}" srcOrd="0" destOrd="0" presId="urn:microsoft.com/office/officeart/2005/8/layout/lProcess2"/>
    <dgm:cxn modelId="{769DCAC3-E517-495F-BB23-28AE87AF8506}" type="presParOf" srcId="{3586757E-3A54-43C7-82CC-6664F2FF6313}" destId="{CBE3AD85-7C31-44D1-8BCB-8529FC43C014}" srcOrd="0" destOrd="0" presId="urn:microsoft.com/office/officeart/2005/8/layout/lProcess2"/>
    <dgm:cxn modelId="{31EBD997-C0DD-424C-840E-EBC35E2F0552}" type="presParOf" srcId="{3586757E-3A54-43C7-82CC-6664F2FF6313}" destId="{51CD5517-8566-44B9-8B96-621745ED4060}" srcOrd="1" destOrd="0" presId="urn:microsoft.com/office/officeart/2005/8/layout/lProcess2"/>
    <dgm:cxn modelId="{C3534399-58C4-4AA9-9C41-5A19094DEB7A}" type="presParOf" srcId="{3586757E-3A54-43C7-82CC-6664F2FF6313}" destId="{40F64BDA-07D2-40F2-9F82-E2B318070F64}" srcOrd="2" destOrd="0" presId="urn:microsoft.com/office/officeart/2005/8/layout/lProcess2"/>
    <dgm:cxn modelId="{C98887BA-D649-4834-A8BD-BB3F8C95523E}" type="presParOf" srcId="{3586757E-3A54-43C7-82CC-6664F2FF6313}" destId="{F6DFE735-B08E-41A1-84E6-9B9B6AE6C51D}" srcOrd="3" destOrd="0" presId="urn:microsoft.com/office/officeart/2005/8/layout/lProcess2"/>
    <dgm:cxn modelId="{F2ADD9CA-7049-4D31-A0E3-C099801F7579}" type="presParOf" srcId="{3586757E-3A54-43C7-82CC-6664F2FF6313}" destId="{CA5D918C-3EC2-4C6C-8CA5-89FBC55F1124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8F05A1F-47B9-48D7-B46D-BD9334741808}" type="doc">
      <dgm:prSet loTypeId="urn:microsoft.com/office/officeart/2005/8/layout/lProcess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2358B8A8-94FD-4953-8D3B-A8893096BE5B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DNSreport </a:t>
          </a:r>
        </a:p>
      </dgm:t>
    </dgm:pt>
    <dgm:pt modelId="{945E56E6-83AC-4CED-8E3C-2C309EECA407}" type="parTrans" cxnId="{1A92B21A-5897-41F3-862E-04302027DD43}">
      <dgm:prSet/>
      <dgm:spPr/>
      <dgm:t>
        <a:bodyPr/>
        <a:lstStyle/>
        <a:p>
          <a:endParaRPr lang="en-IN"/>
        </a:p>
      </dgm:t>
    </dgm:pt>
    <dgm:pt modelId="{6AE0AC3E-782B-41D6-BDE3-0934318A580E}" type="sibTrans" cxnId="{1A92B21A-5897-41F3-862E-04302027DD43}">
      <dgm:prSet/>
      <dgm:spPr/>
      <dgm:t>
        <a:bodyPr/>
        <a:lstStyle/>
        <a:p>
          <a:endParaRPr lang="en-IN"/>
        </a:p>
      </dgm:t>
    </dgm:pt>
    <dgm:pt modelId="{BC42E326-6C04-48F6-86AC-2096C505C533}">
      <dgm:prSet/>
      <dgm:spPr/>
      <dgm:t>
        <a:bodyPr/>
        <a:lstStyle/>
        <a:p>
          <a:r>
            <a:rPr lang="en-IN">
              <a:solidFill>
                <a:schemeClr val="tx1"/>
              </a:solidFill>
            </a:rPr>
            <a:t>It generates report</a:t>
          </a:r>
        </a:p>
      </dgm:t>
    </dgm:pt>
    <dgm:pt modelId="{F040C729-FA31-47D9-8C2D-0230549A12B0}" type="parTrans" cxnId="{23899051-DA27-4C43-9D50-E7C067833E08}">
      <dgm:prSet/>
      <dgm:spPr/>
      <dgm:t>
        <a:bodyPr/>
        <a:lstStyle/>
        <a:p>
          <a:endParaRPr lang="en-IN"/>
        </a:p>
      </dgm:t>
    </dgm:pt>
    <dgm:pt modelId="{1F23EAB0-2232-49F3-801F-2B7954740D8E}" type="sibTrans" cxnId="{23899051-DA27-4C43-9D50-E7C067833E08}">
      <dgm:prSet/>
      <dgm:spPr/>
      <dgm:t>
        <a:bodyPr/>
        <a:lstStyle/>
        <a:p>
          <a:endParaRPr lang="en-IN"/>
        </a:p>
      </dgm:t>
    </dgm:pt>
    <dgm:pt modelId="{B11EBAFD-1413-4944-829F-1D846E31A9D8}">
      <dgm:prSet/>
      <dgm:spPr/>
      <dgm:t>
        <a:bodyPr/>
        <a:lstStyle/>
        <a:p>
          <a:r>
            <a:rPr lang="en-IN">
              <a:solidFill>
                <a:schemeClr val="tx1"/>
              </a:solidFill>
            </a:rPr>
            <a:t>It gives details of parent zone DNS servers</a:t>
          </a:r>
        </a:p>
      </dgm:t>
    </dgm:pt>
    <dgm:pt modelId="{B519F64F-CC2F-474B-A974-6BAAA142CA90}" type="parTrans" cxnId="{9EBE8C77-0C29-4EAF-A764-B72E1A3507E5}">
      <dgm:prSet/>
      <dgm:spPr/>
      <dgm:t>
        <a:bodyPr/>
        <a:lstStyle/>
        <a:p>
          <a:endParaRPr lang="en-IN"/>
        </a:p>
      </dgm:t>
    </dgm:pt>
    <dgm:pt modelId="{8F57659E-5651-4519-9ABA-A53AE5539892}" type="sibTrans" cxnId="{9EBE8C77-0C29-4EAF-A764-B72E1A3507E5}">
      <dgm:prSet/>
      <dgm:spPr/>
      <dgm:t>
        <a:bodyPr/>
        <a:lstStyle/>
        <a:p>
          <a:endParaRPr lang="en-IN"/>
        </a:p>
      </dgm:t>
    </dgm:pt>
    <dgm:pt modelId="{8B709987-ECA1-48B4-96B6-44A727C1CEF1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Records open DNS server</a:t>
          </a:r>
        </a:p>
      </dgm:t>
    </dgm:pt>
    <dgm:pt modelId="{911480FB-7875-4848-B132-F7D10CA71F8C}" type="parTrans" cxnId="{F55B852E-0783-492E-8F2D-A01B221A1BBC}">
      <dgm:prSet/>
      <dgm:spPr/>
      <dgm:t>
        <a:bodyPr/>
        <a:lstStyle/>
        <a:p>
          <a:endParaRPr lang="en-IN"/>
        </a:p>
      </dgm:t>
    </dgm:pt>
    <dgm:pt modelId="{C24E60B9-7141-411D-9EE7-3C89DF0F580E}" type="sibTrans" cxnId="{F55B852E-0783-492E-8F2D-A01B221A1BBC}">
      <dgm:prSet/>
      <dgm:spPr/>
      <dgm:t>
        <a:bodyPr/>
        <a:lstStyle/>
        <a:p>
          <a:endParaRPr lang="en-IN"/>
        </a:p>
      </dgm:t>
    </dgm:pt>
    <dgm:pt modelId="{220F85ED-E5D6-4FEE-AFAC-471D6EDCA00C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Generate Report &amp; analyse- 5 mins Task </a:t>
          </a:r>
        </a:p>
      </dgm:t>
    </dgm:pt>
    <dgm:pt modelId="{26867BC1-2B00-4835-A98A-D7FE39697C7A}" type="parTrans" cxnId="{5C89FC85-14FE-410F-949D-9FCE9476F013}">
      <dgm:prSet/>
      <dgm:spPr/>
      <dgm:t>
        <a:bodyPr/>
        <a:lstStyle/>
        <a:p>
          <a:endParaRPr lang="en-IN"/>
        </a:p>
      </dgm:t>
    </dgm:pt>
    <dgm:pt modelId="{DAB1A749-1819-491D-8F83-8838EE00C512}" type="sibTrans" cxnId="{5C89FC85-14FE-410F-949D-9FCE9476F013}">
      <dgm:prSet/>
      <dgm:spPr/>
      <dgm:t>
        <a:bodyPr/>
        <a:lstStyle/>
        <a:p>
          <a:endParaRPr lang="en-IN"/>
        </a:p>
      </dgm:t>
    </dgm:pt>
    <dgm:pt modelId="{13737D73-12FB-48F6-B9D1-AFAD68463919}" type="pres">
      <dgm:prSet presAssocID="{58F05A1F-47B9-48D7-B46D-BD9334741808}" presName="theList" presStyleCnt="0">
        <dgm:presLayoutVars>
          <dgm:dir/>
          <dgm:animLvl val="lvl"/>
          <dgm:resizeHandles val="exact"/>
        </dgm:presLayoutVars>
      </dgm:prSet>
      <dgm:spPr/>
    </dgm:pt>
    <dgm:pt modelId="{0427B5BD-F7E7-41B7-B4A6-29358CE42164}" type="pres">
      <dgm:prSet presAssocID="{2358B8A8-94FD-4953-8D3B-A8893096BE5B}" presName="compNode" presStyleCnt="0"/>
      <dgm:spPr/>
    </dgm:pt>
    <dgm:pt modelId="{A7B640B8-C078-494E-B404-CFAFA69525A2}" type="pres">
      <dgm:prSet presAssocID="{2358B8A8-94FD-4953-8D3B-A8893096BE5B}" presName="aNode" presStyleLbl="bgShp" presStyleIdx="0" presStyleCnt="1"/>
      <dgm:spPr/>
    </dgm:pt>
    <dgm:pt modelId="{F333729B-8994-4824-9778-A558C9A0623E}" type="pres">
      <dgm:prSet presAssocID="{2358B8A8-94FD-4953-8D3B-A8893096BE5B}" presName="textNode" presStyleLbl="bgShp" presStyleIdx="0" presStyleCnt="1"/>
      <dgm:spPr/>
    </dgm:pt>
    <dgm:pt modelId="{2584389B-896A-46AE-A20C-5909DCCCDD15}" type="pres">
      <dgm:prSet presAssocID="{2358B8A8-94FD-4953-8D3B-A8893096BE5B}" presName="compChildNode" presStyleCnt="0"/>
      <dgm:spPr/>
    </dgm:pt>
    <dgm:pt modelId="{26EF26E1-A87D-4C47-8AF5-90A469AC8CC4}" type="pres">
      <dgm:prSet presAssocID="{2358B8A8-94FD-4953-8D3B-A8893096BE5B}" presName="theInnerList" presStyleCnt="0"/>
      <dgm:spPr/>
    </dgm:pt>
    <dgm:pt modelId="{7CF0A4DD-82D5-475F-99AA-055044112424}" type="pres">
      <dgm:prSet presAssocID="{BC42E326-6C04-48F6-86AC-2096C505C533}" presName="childNode" presStyleLbl="node1" presStyleIdx="0" presStyleCnt="4">
        <dgm:presLayoutVars>
          <dgm:bulletEnabled val="1"/>
        </dgm:presLayoutVars>
      </dgm:prSet>
      <dgm:spPr/>
    </dgm:pt>
    <dgm:pt modelId="{88924E07-D174-4D54-8E60-BE403F8D82E5}" type="pres">
      <dgm:prSet presAssocID="{BC42E326-6C04-48F6-86AC-2096C505C533}" presName="aSpace2" presStyleCnt="0"/>
      <dgm:spPr/>
    </dgm:pt>
    <dgm:pt modelId="{24176DDB-1AD4-4A69-B2BA-49C66366A9E7}" type="pres">
      <dgm:prSet presAssocID="{B11EBAFD-1413-4944-829F-1D846E31A9D8}" presName="childNode" presStyleLbl="node1" presStyleIdx="1" presStyleCnt="4">
        <dgm:presLayoutVars>
          <dgm:bulletEnabled val="1"/>
        </dgm:presLayoutVars>
      </dgm:prSet>
      <dgm:spPr/>
    </dgm:pt>
    <dgm:pt modelId="{0A51AE70-DA2C-4916-B4A8-C07B2EA3CE1A}" type="pres">
      <dgm:prSet presAssocID="{B11EBAFD-1413-4944-829F-1D846E31A9D8}" presName="aSpace2" presStyleCnt="0"/>
      <dgm:spPr/>
    </dgm:pt>
    <dgm:pt modelId="{1136899D-8D85-401F-BB62-969DABC31FDC}" type="pres">
      <dgm:prSet presAssocID="{8B709987-ECA1-48B4-96B6-44A727C1CEF1}" presName="childNode" presStyleLbl="node1" presStyleIdx="2" presStyleCnt="4">
        <dgm:presLayoutVars>
          <dgm:bulletEnabled val="1"/>
        </dgm:presLayoutVars>
      </dgm:prSet>
      <dgm:spPr/>
    </dgm:pt>
    <dgm:pt modelId="{F6A5EB58-CAC8-4388-B4C7-CCAF14189157}" type="pres">
      <dgm:prSet presAssocID="{8B709987-ECA1-48B4-96B6-44A727C1CEF1}" presName="aSpace2" presStyleCnt="0"/>
      <dgm:spPr/>
    </dgm:pt>
    <dgm:pt modelId="{9633FB4D-DAD0-4D22-9EAC-DCF343A9F033}" type="pres">
      <dgm:prSet presAssocID="{220F85ED-E5D6-4FEE-AFAC-471D6EDCA00C}" presName="childNode" presStyleLbl="node1" presStyleIdx="3" presStyleCnt="4">
        <dgm:presLayoutVars>
          <dgm:bulletEnabled val="1"/>
        </dgm:presLayoutVars>
      </dgm:prSet>
      <dgm:spPr/>
    </dgm:pt>
  </dgm:ptLst>
  <dgm:cxnLst>
    <dgm:cxn modelId="{1A92B21A-5897-41F3-862E-04302027DD43}" srcId="{58F05A1F-47B9-48D7-B46D-BD9334741808}" destId="{2358B8A8-94FD-4953-8D3B-A8893096BE5B}" srcOrd="0" destOrd="0" parTransId="{945E56E6-83AC-4CED-8E3C-2C309EECA407}" sibTransId="{6AE0AC3E-782B-41D6-BDE3-0934318A580E}"/>
    <dgm:cxn modelId="{E08AA11D-F8D1-40EE-9271-482B460460A6}" type="presOf" srcId="{220F85ED-E5D6-4FEE-AFAC-471D6EDCA00C}" destId="{9633FB4D-DAD0-4D22-9EAC-DCF343A9F033}" srcOrd="0" destOrd="0" presId="urn:microsoft.com/office/officeart/2005/8/layout/lProcess2"/>
    <dgm:cxn modelId="{F55B852E-0783-492E-8F2D-A01B221A1BBC}" srcId="{2358B8A8-94FD-4953-8D3B-A8893096BE5B}" destId="{8B709987-ECA1-48B4-96B6-44A727C1CEF1}" srcOrd="2" destOrd="0" parTransId="{911480FB-7875-4848-B132-F7D10CA71F8C}" sibTransId="{C24E60B9-7141-411D-9EE7-3C89DF0F580E}"/>
    <dgm:cxn modelId="{F9256145-0967-4E62-BCA8-50F8C2CACB04}" type="presOf" srcId="{2358B8A8-94FD-4953-8D3B-A8893096BE5B}" destId="{A7B640B8-C078-494E-B404-CFAFA69525A2}" srcOrd="0" destOrd="0" presId="urn:microsoft.com/office/officeart/2005/8/layout/lProcess2"/>
    <dgm:cxn modelId="{23899051-DA27-4C43-9D50-E7C067833E08}" srcId="{2358B8A8-94FD-4953-8D3B-A8893096BE5B}" destId="{BC42E326-6C04-48F6-86AC-2096C505C533}" srcOrd="0" destOrd="0" parTransId="{F040C729-FA31-47D9-8C2D-0230549A12B0}" sibTransId="{1F23EAB0-2232-49F3-801F-2B7954740D8E}"/>
    <dgm:cxn modelId="{57C3035E-A057-4D4C-A85A-B4C3E452EFE7}" type="presOf" srcId="{8B709987-ECA1-48B4-96B6-44A727C1CEF1}" destId="{1136899D-8D85-401F-BB62-969DABC31FDC}" srcOrd="0" destOrd="0" presId="urn:microsoft.com/office/officeart/2005/8/layout/lProcess2"/>
    <dgm:cxn modelId="{9B906D77-268F-4228-B011-D8162DD8B00D}" type="presOf" srcId="{BC42E326-6C04-48F6-86AC-2096C505C533}" destId="{7CF0A4DD-82D5-475F-99AA-055044112424}" srcOrd="0" destOrd="0" presId="urn:microsoft.com/office/officeart/2005/8/layout/lProcess2"/>
    <dgm:cxn modelId="{9EBE8C77-0C29-4EAF-A764-B72E1A3507E5}" srcId="{2358B8A8-94FD-4953-8D3B-A8893096BE5B}" destId="{B11EBAFD-1413-4944-829F-1D846E31A9D8}" srcOrd="1" destOrd="0" parTransId="{B519F64F-CC2F-474B-A974-6BAAA142CA90}" sibTransId="{8F57659E-5651-4519-9ABA-A53AE5539892}"/>
    <dgm:cxn modelId="{6C5B8082-74EF-4248-B1BC-590220810868}" type="presOf" srcId="{B11EBAFD-1413-4944-829F-1D846E31A9D8}" destId="{24176DDB-1AD4-4A69-B2BA-49C66366A9E7}" srcOrd="0" destOrd="0" presId="urn:microsoft.com/office/officeart/2005/8/layout/lProcess2"/>
    <dgm:cxn modelId="{5C89FC85-14FE-410F-949D-9FCE9476F013}" srcId="{2358B8A8-94FD-4953-8D3B-A8893096BE5B}" destId="{220F85ED-E5D6-4FEE-AFAC-471D6EDCA00C}" srcOrd="3" destOrd="0" parTransId="{26867BC1-2B00-4835-A98A-D7FE39697C7A}" sibTransId="{DAB1A749-1819-491D-8F83-8838EE00C512}"/>
    <dgm:cxn modelId="{230312C2-FCCA-405E-B083-C820753C2E86}" type="presOf" srcId="{58F05A1F-47B9-48D7-B46D-BD9334741808}" destId="{13737D73-12FB-48F6-B9D1-AFAD68463919}" srcOrd="0" destOrd="0" presId="urn:microsoft.com/office/officeart/2005/8/layout/lProcess2"/>
    <dgm:cxn modelId="{D2E96CDE-13A4-4005-829C-B3BAB4C23B2D}" type="presOf" srcId="{2358B8A8-94FD-4953-8D3B-A8893096BE5B}" destId="{F333729B-8994-4824-9778-A558C9A0623E}" srcOrd="1" destOrd="0" presId="urn:microsoft.com/office/officeart/2005/8/layout/lProcess2"/>
    <dgm:cxn modelId="{191FE1DC-3AAA-4E2F-AC40-BA84BCA1AE94}" type="presParOf" srcId="{13737D73-12FB-48F6-B9D1-AFAD68463919}" destId="{0427B5BD-F7E7-41B7-B4A6-29358CE42164}" srcOrd="0" destOrd="0" presId="urn:microsoft.com/office/officeart/2005/8/layout/lProcess2"/>
    <dgm:cxn modelId="{304D8C77-4AB4-4743-96C8-0C8D468E373C}" type="presParOf" srcId="{0427B5BD-F7E7-41B7-B4A6-29358CE42164}" destId="{A7B640B8-C078-494E-B404-CFAFA69525A2}" srcOrd="0" destOrd="0" presId="urn:microsoft.com/office/officeart/2005/8/layout/lProcess2"/>
    <dgm:cxn modelId="{9D75C453-207B-4648-B6AA-FD9670F35C34}" type="presParOf" srcId="{0427B5BD-F7E7-41B7-B4A6-29358CE42164}" destId="{F333729B-8994-4824-9778-A558C9A0623E}" srcOrd="1" destOrd="0" presId="urn:microsoft.com/office/officeart/2005/8/layout/lProcess2"/>
    <dgm:cxn modelId="{02881558-9454-498C-A14B-F6B61D06812A}" type="presParOf" srcId="{0427B5BD-F7E7-41B7-B4A6-29358CE42164}" destId="{2584389B-896A-46AE-A20C-5909DCCCDD15}" srcOrd="2" destOrd="0" presId="urn:microsoft.com/office/officeart/2005/8/layout/lProcess2"/>
    <dgm:cxn modelId="{3D0FFD6E-D4CE-4855-9660-3CD57EB4A397}" type="presParOf" srcId="{2584389B-896A-46AE-A20C-5909DCCCDD15}" destId="{26EF26E1-A87D-4C47-8AF5-90A469AC8CC4}" srcOrd="0" destOrd="0" presId="urn:microsoft.com/office/officeart/2005/8/layout/lProcess2"/>
    <dgm:cxn modelId="{1E0F42A5-E638-4476-BB1A-D8A245BCB839}" type="presParOf" srcId="{26EF26E1-A87D-4C47-8AF5-90A469AC8CC4}" destId="{7CF0A4DD-82D5-475F-99AA-055044112424}" srcOrd="0" destOrd="0" presId="urn:microsoft.com/office/officeart/2005/8/layout/lProcess2"/>
    <dgm:cxn modelId="{9035AFBE-8B9B-4265-9D3C-57A7895FE7FC}" type="presParOf" srcId="{26EF26E1-A87D-4C47-8AF5-90A469AC8CC4}" destId="{88924E07-D174-4D54-8E60-BE403F8D82E5}" srcOrd="1" destOrd="0" presId="urn:microsoft.com/office/officeart/2005/8/layout/lProcess2"/>
    <dgm:cxn modelId="{1671FCE5-B770-473F-A2CC-A3C61F302BA6}" type="presParOf" srcId="{26EF26E1-A87D-4C47-8AF5-90A469AC8CC4}" destId="{24176DDB-1AD4-4A69-B2BA-49C66366A9E7}" srcOrd="2" destOrd="0" presId="urn:microsoft.com/office/officeart/2005/8/layout/lProcess2"/>
    <dgm:cxn modelId="{04E5046F-3EF2-4EF3-9CE0-F40C33D2AE66}" type="presParOf" srcId="{26EF26E1-A87D-4C47-8AF5-90A469AC8CC4}" destId="{0A51AE70-DA2C-4916-B4A8-C07B2EA3CE1A}" srcOrd="3" destOrd="0" presId="urn:microsoft.com/office/officeart/2005/8/layout/lProcess2"/>
    <dgm:cxn modelId="{67102B16-2288-45BF-B8AB-28C55F7948D4}" type="presParOf" srcId="{26EF26E1-A87D-4C47-8AF5-90A469AC8CC4}" destId="{1136899D-8D85-401F-BB62-969DABC31FDC}" srcOrd="4" destOrd="0" presId="urn:microsoft.com/office/officeart/2005/8/layout/lProcess2"/>
    <dgm:cxn modelId="{19A95DB8-C223-4C0F-A584-BB30A6E54F3D}" type="presParOf" srcId="{26EF26E1-A87D-4C47-8AF5-90A469AC8CC4}" destId="{F6A5EB58-CAC8-4388-B4C7-CCAF14189157}" srcOrd="5" destOrd="0" presId="urn:microsoft.com/office/officeart/2005/8/layout/lProcess2"/>
    <dgm:cxn modelId="{A7A409F2-EE13-47E3-88EB-1ACA8A447F7D}" type="presParOf" srcId="{26EF26E1-A87D-4C47-8AF5-90A469AC8CC4}" destId="{9633FB4D-DAD0-4D22-9EAC-DCF343A9F033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4401193-AB3F-4A06-AD21-39051CB98818}" type="doc">
      <dgm:prSet loTypeId="urn:microsoft.com/office/officeart/2005/8/layout/lProcess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0F84EF70-FB70-4B6A-939A-1F706847592D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Whois Lookup</a:t>
          </a:r>
        </a:p>
      </dgm:t>
    </dgm:pt>
    <dgm:pt modelId="{C823DC0B-046F-4068-AAF5-810FB5DD9296}" type="parTrans" cxnId="{BA7FE1E6-C62B-43A7-898F-A48016EEA7E6}">
      <dgm:prSet/>
      <dgm:spPr/>
      <dgm:t>
        <a:bodyPr/>
        <a:lstStyle/>
        <a:p>
          <a:endParaRPr lang="en-IN"/>
        </a:p>
      </dgm:t>
    </dgm:pt>
    <dgm:pt modelId="{87DF4E51-FFB8-40AB-9FC3-F820BFF081F0}" type="sibTrans" cxnId="{BA7FE1E6-C62B-43A7-898F-A48016EEA7E6}">
      <dgm:prSet/>
      <dgm:spPr/>
      <dgm:t>
        <a:bodyPr/>
        <a:lstStyle/>
        <a:p>
          <a:endParaRPr lang="en-IN"/>
        </a:p>
      </dgm:t>
    </dgm:pt>
    <dgm:pt modelId="{F29F3975-3789-4B80-8A18-B8F312A57E93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Generate information regarding domain</a:t>
          </a:r>
        </a:p>
      </dgm:t>
    </dgm:pt>
    <dgm:pt modelId="{9383515F-1603-4699-BB62-4874388B3496}" type="parTrans" cxnId="{271EDE4D-9629-40BC-A575-B6C3D4F05960}">
      <dgm:prSet/>
      <dgm:spPr/>
      <dgm:t>
        <a:bodyPr/>
        <a:lstStyle/>
        <a:p>
          <a:endParaRPr lang="en-IN"/>
        </a:p>
      </dgm:t>
    </dgm:pt>
    <dgm:pt modelId="{C5099126-498D-4D26-A045-C042E43BFE04}" type="sibTrans" cxnId="{271EDE4D-9629-40BC-A575-B6C3D4F05960}">
      <dgm:prSet/>
      <dgm:spPr/>
      <dgm:t>
        <a:bodyPr/>
        <a:lstStyle/>
        <a:p>
          <a:endParaRPr lang="en-IN"/>
        </a:p>
      </dgm:t>
    </dgm:pt>
    <dgm:pt modelId="{CCEEDB09-4025-4C7D-978E-D094818B6C39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Date of domain created</a:t>
          </a:r>
        </a:p>
      </dgm:t>
    </dgm:pt>
    <dgm:pt modelId="{FF83FAC5-168F-4DE5-9A8C-C954EB3D09B6}" type="parTrans" cxnId="{D763DA38-88EC-4A75-9E2F-EA7A75CC6C8D}">
      <dgm:prSet/>
      <dgm:spPr/>
      <dgm:t>
        <a:bodyPr/>
        <a:lstStyle/>
        <a:p>
          <a:endParaRPr lang="en-IN"/>
        </a:p>
      </dgm:t>
    </dgm:pt>
    <dgm:pt modelId="{56BB77CA-6DDC-494A-953D-825D0F776F49}" type="sibTrans" cxnId="{D763DA38-88EC-4A75-9E2F-EA7A75CC6C8D}">
      <dgm:prSet/>
      <dgm:spPr/>
      <dgm:t>
        <a:bodyPr/>
        <a:lstStyle/>
        <a:p>
          <a:endParaRPr lang="en-IN"/>
        </a:p>
      </dgm:t>
    </dgm:pt>
    <dgm:pt modelId="{A181257D-1F8A-46DA-AEB8-EAAB3A9A20A5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Domain </a:t>
          </a:r>
          <a:r>
            <a:rPr lang="en-IN" dirty="0" err="1">
              <a:solidFill>
                <a:schemeClr val="tx1"/>
              </a:solidFill>
            </a:rPr>
            <a:t>Updation</a:t>
          </a:r>
          <a:r>
            <a:rPr lang="en-IN" dirty="0">
              <a:solidFill>
                <a:schemeClr val="tx1"/>
              </a:solidFill>
            </a:rPr>
            <a:t> date</a:t>
          </a:r>
        </a:p>
      </dgm:t>
    </dgm:pt>
    <dgm:pt modelId="{E359B35C-A139-41E6-AF64-3D1035F1FCC0}" type="parTrans" cxnId="{FF7AA611-337E-4206-B3B5-06196CEF7F4C}">
      <dgm:prSet/>
      <dgm:spPr/>
      <dgm:t>
        <a:bodyPr/>
        <a:lstStyle/>
        <a:p>
          <a:endParaRPr lang="en-IN"/>
        </a:p>
      </dgm:t>
    </dgm:pt>
    <dgm:pt modelId="{36B0B594-6778-4F8E-B1FE-98D4A85589C7}" type="sibTrans" cxnId="{FF7AA611-337E-4206-B3B5-06196CEF7F4C}">
      <dgm:prSet/>
      <dgm:spPr/>
      <dgm:t>
        <a:bodyPr/>
        <a:lstStyle/>
        <a:p>
          <a:endParaRPr lang="en-IN"/>
        </a:p>
      </dgm:t>
    </dgm:pt>
    <dgm:pt modelId="{81A07F0F-4FAB-43BA-A63F-306FD3EBF575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Source of the information is collected</a:t>
          </a:r>
        </a:p>
      </dgm:t>
    </dgm:pt>
    <dgm:pt modelId="{F85293E9-402B-4F3D-A9EE-B35B370815E0}" type="parTrans" cxnId="{16914CFA-5B72-44CC-B8DB-2D99DD8CC9D4}">
      <dgm:prSet/>
      <dgm:spPr/>
      <dgm:t>
        <a:bodyPr/>
        <a:lstStyle/>
        <a:p>
          <a:endParaRPr lang="en-IN"/>
        </a:p>
      </dgm:t>
    </dgm:pt>
    <dgm:pt modelId="{09F2144C-5484-4E9A-B606-BB0880253E99}" type="sibTrans" cxnId="{16914CFA-5B72-44CC-B8DB-2D99DD8CC9D4}">
      <dgm:prSet/>
      <dgm:spPr/>
      <dgm:t>
        <a:bodyPr/>
        <a:lstStyle/>
        <a:p>
          <a:endParaRPr lang="en-IN"/>
        </a:p>
      </dgm:t>
    </dgm:pt>
    <dgm:pt modelId="{E51AA6A2-3D27-409C-94EA-F082A09C538E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Contact details (No privacy- open source)- this is valuable information</a:t>
          </a:r>
        </a:p>
      </dgm:t>
    </dgm:pt>
    <dgm:pt modelId="{6F97DE3A-2D51-486A-918D-F4F759C4E3E6}" type="parTrans" cxnId="{3C192B4B-6CAB-42DA-9479-0B7B1BD56246}">
      <dgm:prSet/>
      <dgm:spPr/>
      <dgm:t>
        <a:bodyPr/>
        <a:lstStyle/>
        <a:p>
          <a:endParaRPr lang="en-IN"/>
        </a:p>
      </dgm:t>
    </dgm:pt>
    <dgm:pt modelId="{F206CFDA-B751-4F04-BC44-78196A2000B3}" type="sibTrans" cxnId="{3C192B4B-6CAB-42DA-9479-0B7B1BD56246}">
      <dgm:prSet/>
      <dgm:spPr/>
      <dgm:t>
        <a:bodyPr/>
        <a:lstStyle/>
        <a:p>
          <a:endParaRPr lang="en-IN"/>
        </a:p>
      </dgm:t>
    </dgm:pt>
    <dgm:pt modelId="{F9BE5B56-6F59-4448-AFA5-6FCC29E74902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Server information</a:t>
          </a:r>
        </a:p>
      </dgm:t>
    </dgm:pt>
    <dgm:pt modelId="{F95C9C3F-A2DE-4A84-A13D-D1618A8A72B2}" type="parTrans" cxnId="{98805C8A-4DC8-4818-8107-30B752F42C6C}">
      <dgm:prSet/>
      <dgm:spPr/>
      <dgm:t>
        <a:bodyPr/>
        <a:lstStyle/>
        <a:p>
          <a:endParaRPr lang="en-IN"/>
        </a:p>
      </dgm:t>
    </dgm:pt>
    <dgm:pt modelId="{0BCB8EF1-1BA5-40A4-9F68-C15B06243835}" type="sibTrans" cxnId="{98805C8A-4DC8-4818-8107-30B752F42C6C}">
      <dgm:prSet/>
      <dgm:spPr/>
      <dgm:t>
        <a:bodyPr/>
        <a:lstStyle/>
        <a:p>
          <a:endParaRPr lang="en-IN"/>
        </a:p>
      </dgm:t>
    </dgm:pt>
    <dgm:pt modelId="{97BD9E81-DBC7-4B5D-ABA1-2BD0002599A2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Etc.</a:t>
          </a:r>
        </a:p>
      </dgm:t>
    </dgm:pt>
    <dgm:pt modelId="{1D1010E0-785F-4090-B004-EE2A6D192536}" type="parTrans" cxnId="{A1F5878B-69C5-4E2C-95B3-4E2392EE39A0}">
      <dgm:prSet/>
      <dgm:spPr/>
      <dgm:t>
        <a:bodyPr/>
        <a:lstStyle/>
        <a:p>
          <a:endParaRPr lang="en-IN"/>
        </a:p>
      </dgm:t>
    </dgm:pt>
    <dgm:pt modelId="{C1344F85-A66D-4EEA-84EA-85FF39984C32}" type="sibTrans" cxnId="{A1F5878B-69C5-4E2C-95B3-4E2392EE39A0}">
      <dgm:prSet/>
      <dgm:spPr/>
      <dgm:t>
        <a:bodyPr/>
        <a:lstStyle/>
        <a:p>
          <a:endParaRPr lang="en-IN"/>
        </a:p>
      </dgm:t>
    </dgm:pt>
    <dgm:pt modelId="{767E7DFC-3F55-425C-B99A-A509588DBF86}" type="pres">
      <dgm:prSet presAssocID="{44401193-AB3F-4A06-AD21-39051CB98818}" presName="theList" presStyleCnt="0">
        <dgm:presLayoutVars>
          <dgm:dir/>
          <dgm:animLvl val="lvl"/>
          <dgm:resizeHandles val="exact"/>
        </dgm:presLayoutVars>
      </dgm:prSet>
      <dgm:spPr/>
    </dgm:pt>
    <dgm:pt modelId="{4E165227-7918-4AFE-A092-A4D57D503577}" type="pres">
      <dgm:prSet presAssocID="{0F84EF70-FB70-4B6A-939A-1F706847592D}" presName="compNode" presStyleCnt="0"/>
      <dgm:spPr/>
    </dgm:pt>
    <dgm:pt modelId="{5E59DC35-D9B9-409C-B087-442E1C5F1FC3}" type="pres">
      <dgm:prSet presAssocID="{0F84EF70-FB70-4B6A-939A-1F706847592D}" presName="aNode" presStyleLbl="bgShp" presStyleIdx="0" presStyleCnt="1"/>
      <dgm:spPr/>
    </dgm:pt>
    <dgm:pt modelId="{9EDA275D-40A2-4586-803C-091FC1572B07}" type="pres">
      <dgm:prSet presAssocID="{0F84EF70-FB70-4B6A-939A-1F706847592D}" presName="textNode" presStyleLbl="bgShp" presStyleIdx="0" presStyleCnt="1"/>
      <dgm:spPr/>
    </dgm:pt>
    <dgm:pt modelId="{48A369A2-062A-4D58-A2A3-66029638038D}" type="pres">
      <dgm:prSet presAssocID="{0F84EF70-FB70-4B6A-939A-1F706847592D}" presName="compChildNode" presStyleCnt="0"/>
      <dgm:spPr/>
    </dgm:pt>
    <dgm:pt modelId="{CBF7FFC7-8E67-4082-87B4-4F923764198E}" type="pres">
      <dgm:prSet presAssocID="{0F84EF70-FB70-4B6A-939A-1F706847592D}" presName="theInnerList" presStyleCnt="0"/>
      <dgm:spPr/>
    </dgm:pt>
    <dgm:pt modelId="{5F5B1EEE-5D14-42C9-86B8-B894DC797B90}" type="pres">
      <dgm:prSet presAssocID="{F29F3975-3789-4B80-8A18-B8F312A57E93}" presName="childNode" presStyleLbl="node1" presStyleIdx="0" presStyleCnt="7">
        <dgm:presLayoutVars>
          <dgm:bulletEnabled val="1"/>
        </dgm:presLayoutVars>
      </dgm:prSet>
      <dgm:spPr/>
    </dgm:pt>
    <dgm:pt modelId="{D2F4B6ED-2FB5-4B0B-99DB-B1205C0F4350}" type="pres">
      <dgm:prSet presAssocID="{F29F3975-3789-4B80-8A18-B8F312A57E93}" presName="aSpace2" presStyleCnt="0"/>
      <dgm:spPr/>
    </dgm:pt>
    <dgm:pt modelId="{46F6BF4E-64E7-4666-9095-0096807592F7}" type="pres">
      <dgm:prSet presAssocID="{CCEEDB09-4025-4C7D-978E-D094818B6C39}" presName="childNode" presStyleLbl="node1" presStyleIdx="1" presStyleCnt="7">
        <dgm:presLayoutVars>
          <dgm:bulletEnabled val="1"/>
        </dgm:presLayoutVars>
      </dgm:prSet>
      <dgm:spPr/>
    </dgm:pt>
    <dgm:pt modelId="{6F6C20AC-9CB7-42C2-9071-2CB76B423014}" type="pres">
      <dgm:prSet presAssocID="{CCEEDB09-4025-4C7D-978E-D094818B6C39}" presName="aSpace2" presStyleCnt="0"/>
      <dgm:spPr/>
    </dgm:pt>
    <dgm:pt modelId="{EFF4F5AA-948F-40E1-A475-501BA3404015}" type="pres">
      <dgm:prSet presAssocID="{A181257D-1F8A-46DA-AEB8-EAAB3A9A20A5}" presName="childNode" presStyleLbl="node1" presStyleIdx="2" presStyleCnt="7">
        <dgm:presLayoutVars>
          <dgm:bulletEnabled val="1"/>
        </dgm:presLayoutVars>
      </dgm:prSet>
      <dgm:spPr/>
    </dgm:pt>
    <dgm:pt modelId="{318EA0C0-127A-4533-8A74-3FC47DB2390B}" type="pres">
      <dgm:prSet presAssocID="{A181257D-1F8A-46DA-AEB8-EAAB3A9A20A5}" presName="aSpace2" presStyleCnt="0"/>
      <dgm:spPr/>
    </dgm:pt>
    <dgm:pt modelId="{BF9E4B5B-E164-4F27-88C5-EE95B6257124}" type="pres">
      <dgm:prSet presAssocID="{81A07F0F-4FAB-43BA-A63F-306FD3EBF575}" presName="childNode" presStyleLbl="node1" presStyleIdx="3" presStyleCnt="7">
        <dgm:presLayoutVars>
          <dgm:bulletEnabled val="1"/>
        </dgm:presLayoutVars>
      </dgm:prSet>
      <dgm:spPr/>
    </dgm:pt>
    <dgm:pt modelId="{39FEEFC2-DD80-42C3-9769-126053EA76F6}" type="pres">
      <dgm:prSet presAssocID="{81A07F0F-4FAB-43BA-A63F-306FD3EBF575}" presName="aSpace2" presStyleCnt="0"/>
      <dgm:spPr/>
    </dgm:pt>
    <dgm:pt modelId="{9EEBFE1D-FA02-428E-8138-515FE1EF992C}" type="pres">
      <dgm:prSet presAssocID="{E51AA6A2-3D27-409C-94EA-F082A09C538E}" presName="childNode" presStyleLbl="node1" presStyleIdx="4" presStyleCnt="7">
        <dgm:presLayoutVars>
          <dgm:bulletEnabled val="1"/>
        </dgm:presLayoutVars>
      </dgm:prSet>
      <dgm:spPr/>
    </dgm:pt>
    <dgm:pt modelId="{4344A639-16A2-468B-B777-F751D335CDE0}" type="pres">
      <dgm:prSet presAssocID="{E51AA6A2-3D27-409C-94EA-F082A09C538E}" presName="aSpace2" presStyleCnt="0"/>
      <dgm:spPr/>
    </dgm:pt>
    <dgm:pt modelId="{64148BC4-12F3-47A4-845D-665E58A54F54}" type="pres">
      <dgm:prSet presAssocID="{F9BE5B56-6F59-4448-AFA5-6FCC29E74902}" presName="childNode" presStyleLbl="node1" presStyleIdx="5" presStyleCnt="7">
        <dgm:presLayoutVars>
          <dgm:bulletEnabled val="1"/>
        </dgm:presLayoutVars>
      </dgm:prSet>
      <dgm:spPr/>
    </dgm:pt>
    <dgm:pt modelId="{A0632F2B-7DC6-46D3-9574-297ECC3A2B77}" type="pres">
      <dgm:prSet presAssocID="{F9BE5B56-6F59-4448-AFA5-6FCC29E74902}" presName="aSpace2" presStyleCnt="0"/>
      <dgm:spPr/>
    </dgm:pt>
    <dgm:pt modelId="{2B37348E-043B-43DB-BBFD-311740E9B24F}" type="pres">
      <dgm:prSet presAssocID="{97BD9E81-DBC7-4B5D-ABA1-2BD0002599A2}" presName="childNode" presStyleLbl="node1" presStyleIdx="6" presStyleCnt="7">
        <dgm:presLayoutVars>
          <dgm:bulletEnabled val="1"/>
        </dgm:presLayoutVars>
      </dgm:prSet>
      <dgm:spPr/>
    </dgm:pt>
  </dgm:ptLst>
  <dgm:cxnLst>
    <dgm:cxn modelId="{23771105-6362-4B51-A8ED-62EDF7EA58D3}" type="presOf" srcId="{0F84EF70-FB70-4B6A-939A-1F706847592D}" destId="{9EDA275D-40A2-4586-803C-091FC1572B07}" srcOrd="1" destOrd="0" presId="urn:microsoft.com/office/officeart/2005/8/layout/lProcess2"/>
    <dgm:cxn modelId="{FF7AA611-337E-4206-B3B5-06196CEF7F4C}" srcId="{0F84EF70-FB70-4B6A-939A-1F706847592D}" destId="{A181257D-1F8A-46DA-AEB8-EAAB3A9A20A5}" srcOrd="2" destOrd="0" parTransId="{E359B35C-A139-41E6-AF64-3D1035F1FCC0}" sibTransId="{36B0B594-6778-4F8E-B1FE-98D4A85589C7}"/>
    <dgm:cxn modelId="{73EF3A22-8EA0-46B2-A836-9328BC8E166B}" type="presOf" srcId="{44401193-AB3F-4A06-AD21-39051CB98818}" destId="{767E7DFC-3F55-425C-B99A-A509588DBF86}" srcOrd="0" destOrd="0" presId="urn:microsoft.com/office/officeart/2005/8/layout/lProcess2"/>
    <dgm:cxn modelId="{D763DA38-88EC-4A75-9E2F-EA7A75CC6C8D}" srcId="{0F84EF70-FB70-4B6A-939A-1F706847592D}" destId="{CCEEDB09-4025-4C7D-978E-D094818B6C39}" srcOrd="1" destOrd="0" parTransId="{FF83FAC5-168F-4DE5-9A8C-C954EB3D09B6}" sibTransId="{56BB77CA-6DDC-494A-953D-825D0F776F49}"/>
    <dgm:cxn modelId="{3C192B4B-6CAB-42DA-9479-0B7B1BD56246}" srcId="{0F84EF70-FB70-4B6A-939A-1F706847592D}" destId="{E51AA6A2-3D27-409C-94EA-F082A09C538E}" srcOrd="4" destOrd="0" parTransId="{6F97DE3A-2D51-486A-918D-F4F759C4E3E6}" sibTransId="{F206CFDA-B751-4F04-BC44-78196A2000B3}"/>
    <dgm:cxn modelId="{271EDE4D-9629-40BC-A575-B6C3D4F05960}" srcId="{0F84EF70-FB70-4B6A-939A-1F706847592D}" destId="{F29F3975-3789-4B80-8A18-B8F312A57E93}" srcOrd="0" destOrd="0" parTransId="{9383515F-1603-4699-BB62-4874388B3496}" sibTransId="{C5099126-498D-4D26-A045-C042E43BFE04}"/>
    <dgm:cxn modelId="{98805C8A-4DC8-4818-8107-30B752F42C6C}" srcId="{0F84EF70-FB70-4B6A-939A-1F706847592D}" destId="{F9BE5B56-6F59-4448-AFA5-6FCC29E74902}" srcOrd="5" destOrd="0" parTransId="{F95C9C3F-A2DE-4A84-A13D-D1618A8A72B2}" sibTransId="{0BCB8EF1-1BA5-40A4-9F68-C15B06243835}"/>
    <dgm:cxn modelId="{A1F5878B-69C5-4E2C-95B3-4E2392EE39A0}" srcId="{0F84EF70-FB70-4B6A-939A-1F706847592D}" destId="{97BD9E81-DBC7-4B5D-ABA1-2BD0002599A2}" srcOrd="6" destOrd="0" parTransId="{1D1010E0-785F-4090-B004-EE2A6D192536}" sibTransId="{C1344F85-A66D-4EEA-84EA-85FF39984C32}"/>
    <dgm:cxn modelId="{10FB8C98-100A-4EE5-AF52-2B8CF47BC8BF}" type="presOf" srcId="{A181257D-1F8A-46DA-AEB8-EAAB3A9A20A5}" destId="{EFF4F5AA-948F-40E1-A475-501BA3404015}" srcOrd="0" destOrd="0" presId="urn:microsoft.com/office/officeart/2005/8/layout/lProcess2"/>
    <dgm:cxn modelId="{53140199-73EB-4F25-ADB8-9C480A06049E}" type="presOf" srcId="{F9BE5B56-6F59-4448-AFA5-6FCC29E74902}" destId="{64148BC4-12F3-47A4-845D-665E58A54F54}" srcOrd="0" destOrd="0" presId="urn:microsoft.com/office/officeart/2005/8/layout/lProcess2"/>
    <dgm:cxn modelId="{A33FE49B-C4F3-437A-8FAB-1C2FD20EC4FA}" type="presOf" srcId="{0F84EF70-FB70-4B6A-939A-1F706847592D}" destId="{5E59DC35-D9B9-409C-B087-442E1C5F1FC3}" srcOrd="0" destOrd="0" presId="urn:microsoft.com/office/officeart/2005/8/layout/lProcess2"/>
    <dgm:cxn modelId="{B5E6F19E-E46E-4C1E-B7DC-48C1A5D186AA}" type="presOf" srcId="{81A07F0F-4FAB-43BA-A63F-306FD3EBF575}" destId="{BF9E4B5B-E164-4F27-88C5-EE95B6257124}" srcOrd="0" destOrd="0" presId="urn:microsoft.com/office/officeart/2005/8/layout/lProcess2"/>
    <dgm:cxn modelId="{5B68BBB0-DF9B-4369-8002-1A13CF0D737A}" type="presOf" srcId="{F29F3975-3789-4B80-8A18-B8F312A57E93}" destId="{5F5B1EEE-5D14-42C9-86B8-B894DC797B90}" srcOrd="0" destOrd="0" presId="urn:microsoft.com/office/officeart/2005/8/layout/lProcess2"/>
    <dgm:cxn modelId="{4C558EE4-397C-4D8D-A4D9-777D9DA9C9EA}" type="presOf" srcId="{E51AA6A2-3D27-409C-94EA-F082A09C538E}" destId="{9EEBFE1D-FA02-428E-8138-515FE1EF992C}" srcOrd="0" destOrd="0" presId="urn:microsoft.com/office/officeart/2005/8/layout/lProcess2"/>
    <dgm:cxn modelId="{C8BDF2E4-4684-4F25-8EE0-59CC5991643C}" type="presOf" srcId="{97BD9E81-DBC7-4B5D-ABA1-2BD0002599A2}" destId="{2B37348E-043B-43DB-BBFD-311740E9B24F}" srcOrd="0" destOrd="0" presId="urn:microsoft.com/office/officeart/2005/8/layout/lProcess2"/>
    <dgm:cxn modelId="{BA7FE1E6-C62B-43A7-898F-A48016EEA7E6}" srcId="{44401193-AB3F-4A06-AD21-39051CB98818}" destId="{0F84EF70-FB70-4B6A-939A-1F706847592D}" srcOrd="0" destOrd="0" parTransId="{C823DC0B-046F-4068-AAF5-810FB5DD9296}" sibTransId="{87DF4E51-FFB8-40AB-9FC3-F820BFF081F0}"/>
    <dgm:cxn modelId="{B53D39F8-250B-40D4-9E38-2619AEBAC13B}" type="presOf" srcId="{CCEEDB09-4025-4C7D-978E-D094818B6C39}" destId="{46F6BF4E-64E7-4666-9095-0096807592F7}" srcOrd="0" destOrd="0" presId="urn:microsoft.com/office/officeart/2005/8/layout/lProcess2"/>
    <dgm:cxn modelId="{16914CFA-5B72-44CC-B8DB-2D99DD8CC9D4}" srcId="{0F84EF70-FB70-4B6A-939A-1F706847592D}" destId="{81A07F0F-4FAB-43BA-A63F-306FD3EBF575}" srcOrd="3" destOrd="0" parTransId="{F85293E9-402B-4F3D-A9EE-B35B370815E0}" sibTransId="{09F2144C-5484-4E9A-B606-BB0880253E99}"/>
    <dgm:cxn modelId="{CF6D82CE-A536-4C67-BD66-36F89EF09766}" type="presParOf" srcId="{767E7DFC-3F55-425C-B99A-A509588DBF86}" destId="{4E165227-7918-4AFE-A092-A4D57D503577}" srcOrd="0" destOrd="0" presId="urn:microsoft.com/office/officeart/2005/8/layout/lProcess2"/>
    <dgm:cxn modelId="{EF94FA71-C27A-4A60-8FEC-8DE71FCA271E}" type="presParOf" srcId="{4E165227-7918-4AFE-A092-A4D57D503577}" destId="{5E59DC35-D9B9-409C-B087-442E1C5F1FC3}" srcOrd="0" destOrd="0" presId="urn:microsoft.com/office/officeart/2005/8/layout/lProcess2"/>
    <dgm:cxn modelId="{B561014E-AB36-4BD8-ACA4-AE33057EF119}" type="presParOf" srcId="{4E165227-7918-4AFE-A092-A4D57D503577}" destId="{9EDA275D-40A2-4586-803C-091FC1572B07}" srcOrd="1" destOrd="0" presId="urn:microsoft.com/office/officeart/2005/8/layout/lProcess2"/>
    <dgm:cxn modelId="{0B3C6D66-0904-4B27-8771-1A0081B45559}" type="presParOf" srcId="{4E165227-7918-4AFE-A092-A4D57D503577}" destId="{48A369A2-062A-4D58-A2A3-66029638038D}" srcOrd="2" destOrd="0" presId="urn:microsoft.com/office/officeart/2005/8/layout/lProcess2"/>
    <dgm:cxn modelId="{F0DF3CBE-152C-4FFD-9734-C92DA3763F64}" type="presParOf" srcId="{48A369A2-062A-4D58-A2A3-66029638038D}" destId="{CBF7FFC7-8E67-4082-87B4-4F923764198E}" srcOrd="0" destOrd="0" presId="urn:microsoft.com/office/officeart/2005/8/layout/lProcess2"/>
    <dgm:cxn modelId="{A58FC215-043F-4311-A4BC-183EEC5ADA08}" type="presParOf" srcId="{CBF7FFC7-8E67-4082-87B4-4F923764198E}" destId="{5F5B1EEE-5D14-42C9-86B8-B894DC797B90}" srcOrd="0" destOrd="0" presId="urn:microsoft.com/office/officeart/2005/8/layout/lProcess2"/>
    <dgm:cxn modelId="{3D8506D4-83C5-4766-9C01-209E1D328551}" type="presParOf" srcId="{CBF7FFC7-8E67-4082-87B4-4F923764198E}" destId="{D2F4B6ED-2FB5-4B0B-99DB-B1205C0F4350}" srcOrd="1" destOrd="0" presId="urn:microsoft.com/office/officeart/2005/8/layout/lProcess2"/>
    <dgm:cxn modelId="{77D07F95-E938-42F1-8BB1-FD68B116E1F9}" type="presParOf" srcId="{CBF7FFC7-8E67-4082-87B4-4F923764198E}" destId="{46F6BF4E-64E7-4666-9095-0096807592F7}" srcOrd="2" destOrd="0" presId="urn:microsoft.com/office/officeart/2005/8/layout/lProcess2"/>
    <dgm:cxn modelId="{FC4D138D-26AC-436F-ADF7-311AFF52AFBC}" type="presParOf" srcId="{CBF7FFC7-8E67-4082-87B4-4F923764198E}" destId="{6F6C20AC-9CB7-42C2-9071-2CB76B423014}" srcOrd="3" destOrd="0" presId="urn:microsoft.com/office/officeart/2005/8/layout/lProcess2"/>
    <dgm:cxn modelId="{11443526-17A9-4847-AFD0-B2A02C067F4B}" type="presParOf" srcId="{CBF7FFC7-8E67-4082-87B4-4F923764198E}" destId="{EFF4F5AA-948F-40E1-A475-501BA3404015}" srcOrd="4" destOrd="0" presId="urn:microsoft.com/office/officeart/2005/8/layout/lProcess2"/>
    <dgm:cxn modelId="{8DB9896F-A53C-41A7-8E66-9BEDC2C3F08C}" type="presParOf" srcId="{CBF7FFC7-8E67-4082-87B4-4F923764198E}" destId="{318EA0C0-127A-4533-8A74-3FC47DB2390B}" srcOrd="5" destOrd="0" presId="urn:microsoft.com/office/officeart/2005/8/layout/lProcess2"/>
    <dgm:cxn modelId="{3D96AF3B-2F10-40A6-A1E5-D3410A59E663}" type="presParOf" srcId="{CBF7FFC7-8E67-4082-87B4-4F923764198E}" destId="{BF9E4B5B-E164-4F27-88C5-EE95B6257124}" srcOrd="6" destOrd="0" presId="urn:microsoft.com/office/officeart/2005/8/layout/lProcess2"/>
    <dgm:cxn modelId="{EF291DD7-3475-4AFD-9667-571FF7CEA2B7}" type="presParOf" srcId="{CBF7FFC7-8E67-4082-87B4-4F923764198E}" destId="{39FEEFC2-DD80-42C3-9769-126053EA76F6}" srcOrd="7" destOrd="0" presId="urn:microsoft.com/office/officeart/2005/8/layout/lProcess2"/>
    <dgm:cxn modelId="{54C250F3-1855-4AEF-A070-9CD3CE78F497}" type="presParOf" srcId="{CBF7FFC7-8E67-4082-87B4-4F923764198E}" destId="{9EEBFE1D-FA02-428E-8138-515FE1EF992C}" srcOrd="8" destOrd="0" presId="urn:microsoft.com/office/officeart/2005/8/layout/lProcess2"/>
    <dgm:cxn modelId="{3FB2F3CB-EB95-4049-9D78-E20798A123ED}" type="presParOf" srcId="{CBF7FFC7-8E67-4082-87B4-4F923764198E}" destId="{4344A639-16A2-468B-B777-F751D335CDE0}" srcOrd="9" destOrd="0" presId="urn:microsoft.com/office/officeart/2005/8/layout/lProcess2"/>
    <dgm:cxn modelId="{4E657418-A333-4BE3-A87D-3C96E64CC1E8}" type="presParOf" srcId="{CBF7FFC7-8E67-4082-87B4-4F923764198E}" destId="{64148BC4-12F3-47A4-845D-665E58A54F54}" srcOrd="10" destOrd="0" presId="urn:microsoft.com/office/officeart/2005/8/layout/lProcess2"/>
    <dgm:cxn modelId="{81305284-CD39-4026-B41B-B0FED2B39F4F}" type="presParOf" srcId="{CBF7FFC7-8E67-4082-87B4-4F923764198E}" destId="{A0632F2B-7DC6-46D3-9574-297ECC3A2B77}" srcOrd="11" destOrd="0" presId="urn:microsoft.com/office/officeart/2005/8/layout/lProcess2"/>
    <dgm:cxn modelId="{A04BB191-2A45-4A27-AC37-11F47C230DA5}" type="presParOf" srcId="{CBF7FFC7-8E67-4082-87B4-4F923764198E}" destId="{2B37348E-043B-43DB-BBFD-311740E9B24F}" srcOrd="1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A15CCD2-7D13-401A-ACFA-B02ABE7F0150}" type="doc">
      <dgm:prSet loTypeId="urn:microsoft.com/office/officeart/2005/8/layout/hierarchy4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68061B86-117F-4488-8179-2A7FF4C78E57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Allows to understand what is running behind the website</a:t>
          </a:r>
        </a:p>
      </dgm:t>
    </dgm:pt>
    <dgm:pt modelId="{147B1041-9C97-4389-8999-7BD2A89C0303}" type="parTrans" cxnId="{E4184683-D89E-47FC-B5C7-D3CA89F38F96}">
      <dgm:prSet/>
      <dgm:spPr/>
      <dgm:t>
        <a:bodyPr/>
        <a:lstStyle/>
        <a:p>
          <a:endParaRPr lang="en-IN"/>
        </a:p>
      </dgm:t>
    </dgm:pt>
    <dgm:pt modelId="{131989B5-2F4F-4AD5-80C3-B23ADDD75353}" type="sibTrans" cxnId="{E4184683-D89E-47FC-B5C7-D3CA89F38F96}">
      <dgm:prSet/>
      <dgm:spPr/>
      <dgm:t>
        <a:bodyPr/>
        <a:lstStyle/>
        <a:p>
          <a:endParaRPr lang="en-IN"/>
        </a:p>
      </dgm:t>
    </dgm:pt>
    <dgm:pt modelId="{7E98706A-E92B-4DA6-98A8-34EDE3C27CB8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What is IP address on website server it is hosted on</a:t>
          </a:r>
        </a:p>
      </dgm:t>
    </dgm:pt>
    <dgm:pt modelId="{E62D0D3F-0922-4893-9F7D-D1049F42B10A}" type="parTrans" cxnId="{7F49512F-8FC4-405F-801F-C96BF15C7E7D}">
      <dgm:prSet/>
      <dgm:spPr/>
      <dgm:t>
        <a:bodyPr/>
        <a:lstStyle/>
        <a:p>
          <a:endParaRPr lang="en-IN"/>
        </a:p>
      </dgm:t>
    </dgm:pt>
    <dgm:pt modelId="{711D213D-BF79-465F-82B6-B37E16E787E9}" type="sibTrans" cxnId="{7F49512F-8FC4-405F-801F-C96BF15C7E7D}">
      <dgm:prSet/>
      <dgm:spPr/>
      <dgm:t>
        <a:bodyPr/>
        <a:lstStyle/>
        <a:p>
          <a:endParaRPr lang="en-IN"/>
        </a:p>
      </dgm:t>
    </dgm:pt>
    <dgm:pt modelId="{682DD7F3-E134-4595-B9CD-090E3DA6DB1B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Web tracker</a:t>
          </a:r>
        </a:p>
      </dgm:t>
    </dgm:pt>
    <dgm:pt modelId="{A450662A-35E5-43B7-9A75-CB60228A0C90}" type="parTrans" cxnId="{0CB453DE-9A9B-4445-AA4B-C1669827DD56}">
      <dgm:prSet/>
      <dgm:spPr/>
      <dgm:t>
        <a:bodyPr/>
        <a:lstStyle/>
        <a:p>
          <a:endParaRPr lang="en-IN"/>
        </a:p>
      </dgm:t>
    </dgm:pt>
    <dgm:pt modelId="{54FF3C4E-70B4-4D05-9D7F-2BDE656D609D}" type="sibTrans" cxnId="{0CB453DE-9A9B-4445-AA4B-C1669827DD56}">
      <dgm:prSet/>
      <dgm:spPr/>
      <dgm:t>
        <a:bodyPr/>
        <a:lstStyle/>
        <a:p>
          <a:endParaRPr lang="en-IN"/>
        </a:p>
      </dgm:t>
    </dgm:pt>
    <dgm:pt modelId="{389CB168-0268-470C-ADC7-2D3F26445AD4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Server side technology</a:t>
          </a:r>
        </a:p>
      </dgm:t>
    </dgm:pt>
    <dgm:pt modelId="{8E230E96-BF6A-4445-82B2-11B84C4086D3}" type="parTrans" cxnId="{C76FFEFF-9C82-484F-A002-488896986DB8}">
      <dgm:prSet/>
      <dgm:spPr/>
      <dgm:t>
        <a:bodyPr/>
        <a:lstStyle/>
        <a:p>
          <a:endParaRPr lang="en-IN"/>
        </a:p>
      </dgm:t>
    </dgm:pt>
    <dgm:pt modelId="{45CC3842-62C8-4761-AA69-8C141853CB89}" type="sibTrans" cxnId="{C76FFEFF-9C82-484F-A002-488896986DB8}">
      <dgm:prSet/>
      <dgm:spPr/>
      <dgm:t>
        <a:bodyPr/>
        <a:lstStyle/>
        <a:p>
          <a:endParaRPr lang="en-IN"/>
        </a:p>
      </dgm:t>
    </dgm:pt>
    <dgm:pt modelId="{9DE575A1-7CD8-49C6-ACD8-FB78895604F4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What are the frameworks</a:t>
          </a:r>
        </a:p>
      </dgm:t>
    </dgm:pt>
    <dgm:pt modelId="{922D3697-5F2F-49CB-AE5D-0D6897FD0477}" type="parTrans" cxnId="{BF837835-DFD4-4B7E-8D5C-F2FEAA82079E}">
      <dgm:prSet/>
      <dgm:spPr/>
      <dgm:t>
        <a:bodyPr/>
        <a:lstStyle/>
        <a:p>
          <a:endParaRPr lang="en-IN"/>
        </a:p>
      </dgm:t>
    </dgm:pt>
    <dgm:pt modelId="{592704EF-9786-4B25-BE2C-9F5B13CF4113}" type="sibTrans" cxnId="{BF837835-DFD4-4B7E-8D5C-F2FEAA82079E}">
      <dgm:prSet/>
      <dgm:spPr/>
      <dgm:t>
        <a:bodyPr/>
        <a:lstStyle/>
        <a:p>
          <a:endParaRPr lang="en-IN"/>
        </a:p>
      </dgm:t>
    </dgm:pt>
    <dgm:pt modelId="{4D0B365F-8CD1-44FB-A26D-10E37A1A3270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CMS system</a:t>
          </a:r>
        </a:p>
      </dgm:t>
    </dgm:pt>
    <dgm:pt modelId="{B0F472A5-8B69-48CA-8CB6-8692FCEF195D}" type="parTrans" cxnId="{06985E9D-54E8-4169-B444-508288E0B33E}">
      <dgm:prSet/>
      <dgm:spPr/>
      <dgm:t>
        <a:bodyPr/>
        <a:lstStyle/>
        <a:p>
          <a:endParaRPr lang="en-IN"/>
        </a:p>
      </dgm:t>
    </dgm:pt>
    <dgm:pt modelId="{359F0890-DEAE-4A05-AE70-1593BB949B3A}" type="sibTrans" cxnId="{06985E9D-54E8-4169-B444-508288E0B33E}">
      <dgm:prSet/>
      <dgm:spPr/>
      <dgm:t>
        <a:bodyPr/>
        <a:lstStyle/>
        <a:p>
          <a:endParaRPr lang="en-IN"/>
        </a:p>
      </dgm:t>
    </dgm:pt>
    <dgm:pt modelId="{CE5B9E1F-5109-4BEA-A0CD-EB4853BCF36A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Domain registrar</a:t>
          </a:r>
        </a:p>
      </dgm:t>
    </dgm:pt>
    <dgm:pt modelId="{16CDAFD0-2747-43C3-94A4-F928A72B6DE0}" type="parTrans" cxnId="{283FDFF3-7323-4431-B581-1A6A3BBF0F76}">
      <dgm:prSet/>
      <dgm:spPr/>
      <dgm:t>
        <a:bodyPr/>
        <a:lstStyle/>
        <a:p>
          <a:endParaRPr lang="en-IN"/>
        </a:p>
      </dgm:t>
    </dgm:pt>
    <dgm:pt modelId="{1736E710-D083-4D9F-B71D-99A60B8B5C1F}" type="sibTrans" cxnId="{283FDFF3-7323-4431-B581-1A6A3BBF0F76}">
      <dgm:prSet/>
      <dgm:spPr/>
      <dgm:t>
        <a:bodyPr/>
        <a:lstStyle/>
        <a:p>
          <a:endParaRPr lang="en-IN"/>
        </a:p>
      </dgm:t>
    </dgm:pt>
    <dgm:pt modelId="{2812B657-0AA3-4219-81F2-2968B5C8E383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DNS administrator</a:t>
          </a:r>
        </a:p>
      </dgm:t>
    </dgm:pt>
    <dgm:pt modelId="{61BC37DB-BD19-4172-A6B5-8EB4866C6FE4}" type="parTrans" cxnId="{83405DC8-1DA2-4454-BD9B-C95C50985497}">
      <dgm:prSet/>
      <dgm:spPr/>
      <dgm:t>
        <a:bodyPr/>
        <a:lstStyle/>
        <a:p>
          <a:endParaRPr lang="en-IN"/>
        </a:p>
      </dgm:t>
    </dgm:pt>
    <dgm:pt modelId="{D3B9FBF3-DB55-4B81-BC74-01E8C1C90766}" type="sibTrans" cxnId="{83405DC8-1DA2-4454-BD9B-C95C50985497}">
      <dgm:prSet/>
      <dgm:spPr/>
      <dgm:t>
        <a:bodyPr/>
        <a:lstStyle/>
        <a:p>
          <a:endParaRPr lang="en-IN"/>
        </a:p>
      </dgm:t>
    </dgm:pt>
    <dgm:pt modelId="{D5939036-0C07-42CE-BDF3-28D8B870D95F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Email</a:t>
          </a:r>
        </a:p>
      </dgm:t>
    </dgm:pt>
    <dgm:pt modelId="{10BD247C-459D-49B0-87DC-FAE606ACF6C3}" type="parTrans" cxnId="{44F56521-2C6A-44DE-A372-6BBC68C27F8A}">
      <dgm:prSet/>
      <dgm:spPr/>
      <dgm:t>
        <a:bodyPr/>
        <a:lstStyle/>
        <a:p>
          <a:endParaRPr lang="en-IN"/>
        </a:p>
      </dgm:t>
    </dgm:pt>
    <dgm:pt modelId="{EBC8EED8-46E8-4A5F-9A6D-6D4561621D44}" type="sibTrans" cxnId="{44F56521-2C6A-44DE-A372-6BBC68C27F8A}">
      <dgm:prSet/>
      <dgm:spPr/>
      <dgm:t>
        <a:bodyPr/>
        <a:lstStyle/>
        <a:p>
          <a:endParaRPr lang="en-IN"/>
        </a:p>
      </dgm:t>
    </dgm:pt>
    <dgm:pt modelId="{454D3DEB-89CA-4F23-8695-672A5E70F5AF}" type="pres">
      <dgm:prSet presAssocID="{6A15CCD2-7D13-401A-ACFA-B02ABE7F015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1ED2723-8205-468B-8734-1CA7DAFA4C1E}" type="pres">
      <dgm:prSet presAssocID="{68061B86-117F-4488-8179-2A7FF4C78E57}" presName="vertOne" presStyleCnt="0"/>
      <dgm:spPr/>
    </dgm:pt>
    <dgm:pt modelId="{741504ED-03D3-47DD-A226-BD495B9B83D7}" type="pres">
      <dgm:prSet presAssocID="{68061B86-117F-4488-8179-2A7FF4C78E57}" presName="txOne" presStyleLbl="node0" presStyleIdx="0" presStyleCnt="1">
        <dgm:presLayoutVars>
          <dgm:chPref val="3"/>
        </dgm:presLayoutVars>
      </dgm:prSet>
      <dgm:spPr/>
    </dgm:pt>
    <dgm:pt modelId="{EBE2EE5D-9A3F-405A-9B87-644106231F6C}" type="pres">
      <dgm:prSet presAssocID="{68061B86-117F-4488-8179-2A7FF4C78E57}" presName="parTransOne" presStyleCnt="0"/>
      <dgm:spPr/>
    </dgm:pt>
    <dgm:pt modelId="{F63322B8-0E02-4770-BF1D-7154DDF30D92}" type="pres">
      <dgm:prSet presAssocID="{68061B86-117F-4488-8179-2A7FF4C78E57}" presName="horzOne" presStyleCnt="0"/>
      <dgm:spPr/>
    </dgm:pt>
    <dgm:pt modelId="{F22AD311-E685-483E-B97B-C6EFC66B19BF}" type="pres">
      <dgm:prSet presAssocID="{7E98706A-E92B-4DA6-98A8-34EDE3C27CB8}" presName="vertTwo" presStyleCnt="0"/>
      <dgm:spPr/>
    </dgm:pt>
    <dgm:pt modelId="{361BC70F-9859-42D9-8DDE-29D55FB6E869}" type="pres">
      <dgm:prSet presAssocID="{7E98706A-E92B-4DA6-98A8-34EDE3C27CB8}" presName="txTwo" presStyleLbl="node2" presStyleIdx="0" presStyleCnt="4" custScaleX="193408">
        <dgm:presLayoutVars>
          <dgm:chPref val="3"/>
        </dgm:presLayoutVars>
      </dgm:prSet>
      <dgm:spPr/>
    </dgm:pt>
    <dgm:pt modelId="{A11C2634-F9E5-40E2-85A0-08E9FBC7D7AE}" type="pres">
      <dgm:prSet presAssocID="{7E98706A-E92B-4DA6-98A8-34EDE3C27CB8}" presName="horzTwo" presStyleCnt="0"/>
      <dgm:spPr/>
    </dgm:pt>
    <dgm:pt modelId="{E97800CA-ED18-4F9A-AE14-D4AA21394BA0}" type="pres">
      <dgm:prSet presAssocID="{711D213D-BF79-465F-82B6-B37E16E787E9}" presName="sibSpaceTwo" presStyleCnt="0"/>
      <dgm:spPr/>
    </dgm:pt>
    <dgm:pt modelId="{D307796A-3013-44AF-81BD-BABEEFE86E81}" type="pres">
      <dgm:prSet presAssocID="{682DD7F3-E134-4595-B9CD-090E3DA6DB1B}" presName="vertTwo" presStyleCnt="0"/>
      <dgm:spPr/>
    </dgm:pt>
    <dgm:pt modelId="{031F6C80-EF57-4BE2-82EA-D0B4F45FB228}" type="pres">
      <dgm:prSet presAssocID="{682DD7F3-E134-4595-B9CD-090E3DA6DB1B}" presName="txTwo" presStyleLbl="node2" presStyleIdx="1" presStyleCnt="4" custLinFactNeighborX="10663" custLinFactNeighborY="819">
        <dgm:presLayoutVars>
          <dgm:chPref val="3"/>
        </dgm:presLayoutVars>
      </dgm:prSet>
      <dgm:spPr/>
    </dgm:pt>
    <dgm:pt modelId="{2D7798B5-E9AE-48FE-BE2F-B1FFA7557955}" type="pres">
      <dgm:prSet presAssocID="{682DD7F3-E134-4595-B9CD-090E3DA6DB1B}" presName="horzTwo" presStyleCnt="0"/>
      <dgm:spPr/>
    </dgm:pt>
    <dgm:pt modelId="{96A76CA7-FAD5-4558-B4E7-F6ED2BE3C448}" type="pres">
      <dgm:prSet presAssocID="{54FF3C4E-70B4-4D05-9D7F-2BDE656D609D}" presName="sibSpaceTwo" presStyleCnt="0"/>
      <dgm:spPr/>
    </dgm:pt>
    <dgm:pt modelId="{B6C829BD-9370-4C50-81E5-D5B56E795E4B}" type="pres">
      <dgm:prSet presAssocID="{389CB168-0268-470C-ADC7-2D3F26445AD4}" presName="vertTwo" presStyleCnt="0"/>
      <dgm:spPr/>
    </dgm:pt>
    <dgm:pt modelId="{3F02F2BF-7CB0-49EE-BC67-404EE995A0AE}" type="pres">
      <dgm:prSet presAssocID="{389CB168-0268-470C-ADC7-2D3F26445AD4}" presName="txTwo" presStyleLbl="node2" presStyleIdx="2" presStyleCnt="4" custScaleX="154120" custLinFactNeighborX="20384" custLinFactNeighborY="819">
        <dgm:presLayoutVars>
          <dgm:chPref val="3"/>
        </dgm:presLayoutVars>
      </dgm:prSet>
      <dgm:spPr/>
    </dgm:pt>
    <dgm:pt modelId="{2CFBA9E2-DA73-4C59-839F-D3B9F7738118}" type="pres">
      <dgm:prSet presAssocID="{389CB168-0268-470C-ADC7-2D3F26445AD4}" presName="horzTwo" presStyleCnt="0"/>
      <dgm:spPr/>
    </dgm:pt>
    <dgm:pt modelId="{3AB0CC77-D4E6-4A80-8FC6-1FD897009ACD}" type="pres">
      <dgm:prSet presAssocID="{45CC3842-62C8-4761-AA69-8C141853CB89}" presName="sibSpaceTwo" presStyleCnt="0"/>
      <dgm:spPr/>
    </dgm:pt>
    <dgm:pt modelId="{9D03DFF1-D384-468A-8094-79429E756395}" type="pres">
      <dgm:prSet presAssocID="{9DE575A1-7CD8-49C6-ACD8-FB78895604F4}" presName="vertTwo" presStyleCnt="0"/>
      <dgm:spPr/>
    </dgm:pt>
    <dgm:pt modelId="{C9AFF9D4-78CE-4374-8190-0042E0989F77}" type="pres">
      <dgm:prSet presAssocID="{9DE575A1-7CD8-49C6-ACD8-FB78895604F4}" presName="txTwo" presStyleLbl="node2" presStyleIdx="3" presStyleCnt="4" custScaleX="71472" custLinFactNeighborX="-6847" custLinFactNeighborY="-6398">
        <dgm:presLayoutVars>
          <dgm:chPref val="3"/>
        </dgm:presLayoutVars>
      </dgm:prSet>
      <dgm:spPr/>
    </dgm:pt>
    <dgm:pt modelId="{4B72AE2F-E335-4DC8-B0E0-EB21B5455B58}" type="pres">
      <dgm:prSet presAssocID="{9DE575A1-7CD8-49C6-ACD8-FB78895604F4}" presName="parTransTwo" presStyleCnt="0"/>
      <dgm:spPr/>
    </dgm:pt>
    <dgm:pt modelId="{12410194-D95E-43D2-891A-EFA14EDBD058}" type="pres">
      <dgm:prSet presAssocID="{9DE575A1-7CD8-49C6-ACD8-FB78895604F4}" presName="horzTwo" presStyleCnt="0"/>
      <dgm:spPr/>
    </dgm:pt>
    <dgm:pt modelId="{E0A8F22D-20A7-458C-A181-FD55BB564E87}" type="pres">
      <dgm:prSet presAssocID="{4D0B365F-8CD1-44FB-A26D-10E37A1A3270}" presName="vertThree" presStyleCnt="0"/>
      <dgm:spPr/>
    </dgm:pt>
    <dgm:pt modelId="{3A96765E-FA51-4651-8652-C03EC651B017}" type="pres">
      <dgm:prSet presAssocID="{4D0B365F-8CD1-44FB-A26D-10E37A1A3270}" presName="txThree" presStyleLbl="node3" presStyleIdx="0" presStyleCnt="3" custLinFactX="-100000" custLinFactNeighborX="-104100" custLinFactNeighborY="4096">
        <dgm:presLayoutVars>
          <dgm:chPref val="3"/>
        </dgm:presLayoutVars>
      </dgm:prSet>
      <dgm:spPr/>
    </dgm:pt>
    <dgm:pt modelId="{BCF6A37D-5615-4D20-93C2-8E08F0337786}" type="pres">
      <dgm:prSet presAssocID="{4D0B365F-8CD1-44FB-A26D-10E37A1A3270}" presName="horzThree" presStyleCnt="0"/>
      <dgm:spPr/>
    </dgm:pt>
    <dgm:pt modelId="{D27C26C6-3D7D-457A-9E39-63393A70B645}" type="pres">
      <dgm:prSet presAssocID="{359F0890-DEAE-4A05-AE70-1593BB949B3A}" presName="sibSpaceThree" presStyleCnt="0"/>
      <dgm:spPr/>
    </dgm:pt>
    <dgm:pt modelId="{5AEFD63A-F48B-467C-A154-C47EA52A131E}" type="pres">
      <dgm:prSet presAssocID="{CE5B9E1F-5109-4BEA-A0CD-EB4853BCF36A}" presName="vertThree" presStyleCnt="0"/>
      <dgm:spPr/>
    </dgm:pt>
    <dgm:pt modelId="{14057773-029E-4F42-B235-0BA3A5934FD5}" type="pres">
      <dgm:prSet presAssocID="{CE5B9E1F-5109-4BEA-A0CD-EB4853BCF36A}" presName="txThree" presStyleLbl="node3" presStyleIdx="1" presStyleCnt="3" custLinFactX="-88041" custLinFactNeighborX="-100000" custLinFactNeighborY="4096">
        <dgm:presLayoutVars>
          <dgm:chPref val="3"/>
        </dgm:presLayoutVars>
      </dgm:prSet>
      <dgm:spPr/>
    </dgm:pt>
    <dgm:pt modelId="{7C7E33D9-7115-495D-BDF2-B460718857C3}" type="pres">
      <dgm:prSet presAssocID="{CE5B9E1F-5109-4BEA-A0CD-EB4853BCF36A}" presName="horzThree" presStyleCnt="0"/>
      <dgm:spPr/>
    </dgm:pt>
    <dgm:pt modelId="{45D96D21-2E10-40B9-ACBE-B83A76182983}" type="pres">
      <dgm:prSet presAssocID="{1736E710-D083-4D9F-B71D-99A60B8B5C1F}" presName="sibSpaceThree" presStyleCnt="0"/>
      <dgm:spPr/>
    </dgm:pt>
    <dgm:pt modelId="{1FEADE83-2509-491E-AFD7-D6DC86D7E7A2}" type="pres">
      <dgm:prSet presAssocID="{2812B657-0AA3-4219-81F2-2968B5C8E383}" presName="vertThree" presStyleCnt="0"/>
      <dgm:spPr/>
    </dgm:pt>
    <dgm:pt modelId="{7B166796-F99D-44DD-AF98-E101E178CD89}" type="pres">
      <dgm:prSet presAssocID="{2812B657-0AA3-4219-81F2-2968B5C8E383}" presName="txThree" presStyleLbl="node3" presStyleIdx="2" presStyleCnt="3" custLinFactX="-70428" custLinFactNeighborX="-100000" custLinFactNeighborY="19194">
        <dgm:presLayoutVars>
          <dgm:chPref val="3"/>
        </dgm:presLayoutVars>
      </dgm:prSet>
      <dgm:spPr/>
    </dgm:pt>
    <dgm:pt modelId="{A54E1B3A-8C8C-46EB-8C23-1E89960114A3}" type="pres">
      <dgm:prSet presAssocID="{2812B657-0AA3-4219-81F2-2968B5C8E383}" presName="parTransThree" presStyleCnt="0"/>
      <dgm:spPr/>
    </dgm:pt>
    <dgm:pt modelId="{E4924A17-FE18-4F55-B218-5F41BF72622B}" type="pres">
      <dgm:prSet presAssocID="{2812B657-0AA3-4219-81F2-2968B5C8E383}" presName="horzThree" presStyleCnt="0"/>
      <dgm:spPr/>
    </dgm:pt>
    <dgm:pt modelId="{0151823A-4B3C-4E03-84E2-308BFC13DA09}" type="pres">
      <dgm:prSet presAssocID="{D5939036-0C07-42CE-BDF3-28D8B870D95F}" presName="vertFour" presStyleCnt="0">
        <dgm:presLayoutVars>
          <dgm:chPref val="3"/>
        </dgm:presLayoutVars>
      </dgm:prSet>
      <dgm:spPr/>
    </dgm:pt>
    <dgm:pt modelId="{FA652AD9-93B0-41B5-9D2E-1BADF2199837}" type="pres">
      <dgm:prSet presAssocID="{D5939036-0C07-42CE-BDF3-28D8B870D95F}" presName="txFour" presStyleLbl="node4" presStyleIdx="0" presStyleCnt="1" custLinFactX="-238240" custLinFactY="-9134" custLinFactNeighborX="-300000" custLinFactNeighborY="-100000">
        <dgm:presLayoutVars>
          <dgm:chPref val="3"/>
        </dgm:presLayoutVars>
      </dgm:prSet>
      <dgm:spPr/>
    </dgm:pt>
    <dgm:pt modelId="{90CFBEDF-E4A4-4F11-8E30-F47A458F9F97}" type="pres">
      <dgm:prSet presAssocID="{D5939036-0C07-42CE-BDF3-28D8B870D95F}" presName="horzFour" presStyleCnt="0"/>
      <dgm:spPr/>
    </dgm:pt>
  </dgm:ptLst>
  <dgm:cxnLst>
    <dgm:cxn modelId="{44F56521-2C6A-44DE-A372-6BBC68C27F8A}" srcId="{2812B657-0AA3-4219-81F2-2968B5C8E383}" destId="{D5939036-0C07-42CE-BDF3-28D8B870D95F}" srcOrd="0" destOrd="0" parTransId="{10BD247C-459D-49B0-87DC-FAE606ACF6C3}" sibTransId="{EBC8EED8-46E8-4A5F-9A6D-6D4561621D44}"/>
    <dgm:cxn modelId="{7F49512F-8FC4-405F-801F-C96BF15C7E7D}" srcId="{68061B86-117F-4488-8179-2A7FF4C78E57}" destId="{7E98706A-E92B-4DA6-98A8-34EDE3C27CB8}" srcOrd="0" destOrd="0" parTransId="{E62D0D3F-0922-4893-9F7D-D1049F42B10A}" sibTransId="{711D213D-BF79-465F-82B6-B37E16E787E9}"/>
    <dgm:cxn modelId="{BF837835-DFD4-4B7E-8D5C-F2FEAA82079E}" srcId="{68061B86-117F-4488-8179-2A7FF4C78E57}" destId="{9DE575A1-7CD8-49C6-ACD8-FB78895604F4}" srcOrd="3" destOrd="0" parTransId="{922D3697-5F2F-49CB-AE5D-0D6897FD0477}" sibTransId="{592704EF-9786-4B25-BE2C-9F5B13CF4113}"/>
    <dgm:cxn modelId="{BABFF747-8BCA-4CBA-A730-47D08A3AD179}" type="presOf" srcId="{4D0B365F-8CD1-44FB-A26D-10E37A1A3270}" destId="{3A96765E-FA51-4651-8652-C03EC651B017}" srcOrd="0" destOrd="0" presId="urn:microsoft.com/office/officeart/2005/8/layout/hierarchy4"/>
    <dgm:cxn modelId="{727E4753-F568-42A5-8481-F5C61901D101}" type="presOf" srcId="{D5939036-0C07-42CE-BDF3-28D8B870D95F}" destId="{FA652AD9-93B0-41B5-9D2E-1BADF2199837}" srcOrd="0" destOrd="0" presId="urn:microsoft.com/office/officeart/2005/8/layout/hierarchy4"/>
    <dgm:cxn modelId="{4125B16F-A881-4D3C-8571-C42851C04799}" type="presOf" srcId="{6A15CCD2-7D13-401A-ACFA-B02ABE7F0150}" destId="{454D3DEB-89CA-4F23-8695-672A5E70F5AF}" srcOrd="0" destOrd="0" presId="urn:microsoft.com/office/officeart/2005/8/layout/hierarchy4"/>
    <dgm:cxn modelId="{F1FE0F7B-B9DA-470F-952D-8D5A25A94D9C}" type="presOf" srcId="{9DE575A1-7CD8-49C6-ACD8-FB78895604F4}" destId="{C9AFF9D4-78CE-4374-8190-0042E0989F77}" srcOrd="0" destOrd="0" presId="urn:microsoft.com/office/officeart/2005/8/layout/hierarchy4"/>
    <dgm:cxn modelId="{E4184683-D89E-47FC-B5C7-D3CA89F38F96}" srcId="{6A15CCD2-7D13-401A-ACFA-B02ABE7F0150}" destId="{68061B86-117F-4488-8179-2A7FF4C78E57}" srcOrd="0" destOrd="0" parTransId="{147B1041-9C97-4389-8999-7BD2A89C0303}" sibTransId="{131989B5-2F4F-4AD5-80C3-B23ADDD75353}"/>
    <dgm:cxn modelId="{D6BA2F88-B6F6-496C-86E2-784C9F20F7DD}" type="presOf" srcId="{68061B86-117F-4488-8179-2A7FF4C78E57}" destId="{741504ED-03D3-47DD-A226-BD495B9B83D7}" srcOrd="0" destOrd="0" presId="urn:microsoft.com/office/officeart/2005/8/layout/hierarchy4"/>
    <dgm:cxn modelId="{06985E9D-54E8-4169-B444-508288E0B33E}" srcId="{9DE575A1-7CD8-49C6-ACD8-FB78895604F4}" destId="{4D0B365F-8CD1-44FB-A26D-10E37A1A3270}" srcOrd="0" destOrd="0" parTransId="{B0F472A5-8B69-48CA-8CB6-8692FCEF195D}" sibTransId="{359F0890-DEAE-4A05-AE70-1593BB949B3A}"/>
    <dgm:cxn modelId="{C227D7C2-BAA3-4AC7-B702-9A6771E18DD4}" type="presOf" srcId="{CE5B9E1F-5109-4BEA-A0CD-EB4853BCF36A}" destId="{14057773-029E-4F42-B235-0BA3A5934FD5}" srcOrd="0" destOrd="0" presId="urn:microsoft.com/office/officeart/2005/8/layout/hierarchy4"/>
    <dgm:cxn modelId="{4AE6E5C2-E520-454F-9CB4-62C3F27D726E}" type="presOf" srcId="{389CB168-0268-470C-ADC7-2D3F26445AD4}" destId="{3F02F2BF-7CB0-49EE-BC67-404EE995A0AE}" srcOrd="0" destOrd="0" presId="urn:microsoft.com/office/officeart/2005/8/layout/hierarchy4"/>
    <dgm:cxn modelId="{83405DC8-1DA2-4454-BD9B-C95C50985497}" srcId="{9DE575A1-7CD8-49C6-ACD8-FB78895604F4}" destId="{2812B657-0AA3-4219-81F2-2968B5C8E383}" srcOrd="2" destOrd="0" parTransId="{61BC37DB-BD19-4172-A6B5-8EB4866C6FE4}" sibTransId="{D3B9FBF3-DB55-4B81-BC74-01E8C1C90766}"/>
    <dgm:cxn modelId="{E7C41CCA-64BC-488A-B819-7BB8E62ED69F}" type="presOf" srcId="{7E98706A-E92B-4DA6-98A8-34EDE3C27CB8}" destId="{361BC70F-9859-42D9-8DDE-29D55FB6E869}" srcOrd="0" destOrd="0" presId="urn:microsoft.com/office/officeart/2005/8/layout/hierarchy4"/>
    <dgm:cxn modelId="{0CB453DE-9A9B-4445-AA4B-C1669827DD56}" srcId="{68061B86-117F-4488-8179-2A7FF4C78E57}" destId="{682DD7F3-E134-4595-B9CD-090E3DA6DB1B}" srcOrd="1" destOrd="0" parTransId="{A450662A-35E5-43B7-9A75-CB60228A0C90}" sibTransId="{54FF3C4E-70B4-4D05-9D7F-2BDE656D609D}"/>
    <dgm:cxn modelId="{EFCF24EB-BA96-4BC8-A5C4-AB9FADED5627}" type="presOf" srcId="{682DD7F3-E134-4595-B9CD-090E3DA6DB1B}" destId="{031F6C80-EF57-4BE2-82EA-D0B4F45FB228}" srcOrd="0" destOrd="0" presId="urn:microsoft.com/office/officeart/2005/8/layout/hierarchy4"/>
    <dgm:cxn modelId="{924CA6EC-E33A-4EF3-A0C0-A5D3D9156912}" type="presOf" srcId="{2812B657-0AA3-4219-81F2-2968B5C8E383}" destId="{7B166796-F99D-44DD-AF98-E101E178CD89}" srcOrd="0" destOrd="0" presId="urn:microsoft.com/office/officeart/2005/8/layout/hierarchy4"/>
    <dgm:cxn modelId="{283FDFF3-7323-4431-B581-1A6A3BBF0F76}" srcId="{9DE575A1-7CD8-49C6-ACD8-FB78895604F4}" destId="{CE5B9E1F-5109-4BEA-A0CD-EB4853BCF36A}" srcOrd="1" destOrd="0" parTransId="{16CDAFD0-2747-43C3-94A4-F928A72B6DE0}" sibTransId="{1736E710-D083-4D9F-B71D-99A60B8B5C1F}"/>
    <dgm:cxn modelId="{C76FFEFF-9C82-484F-A002-488896986DB8}" srcId="{68061B86-117F-4488-8179-2A7FF4C78E57}" destId="{389CB168-0268-470C-ADC7-2D3F26445AD4}" srcOrd="2" destOrd="0" parTransId="{8E230E96-BF6A-4445-82B2-11B84C4086D3}" sibTransId="{45CC3842-62C8-4761-AA69-8C141853CB89}"/>
    <dgm:cxn modelId="{F25F5649-4FD8-4201-950A-A9471DAA3587}" type="presParOf" srcId="{454D3DEB-89CA-4F23-8695-672A5E70F5AF}" destId="{81ED2723-8205-468B-8734-1CA7DAFA4C1E}" srcOrd="0" destOrd="0" presId="urn:microsoft.com/office/officeart/2005/8/layout/hierarchy4"/>
    <dgm:cxn modelId="{47C45C10-0670-4B39-82C9-249ECF0A128E}" type="presParOf" srcId="{81ED2723-8205-468B-8734-1CA7DAFA4C1E}" destId="{741504ED-03D3-47DD-A226-BD495B9B83D7}" srcOrd="0" destOrd="0" presId="urn:microsoft.com/office/officeart/2005/8/layout/hierarchy4"/>
    <dgm:cxn modelId="{A508EDA9-F4BA-4EE0-ABAF-8C571FAD0F31}" type="presParOf" srcId="{81ED2723-8205-468B-8734-1CA7DAFA4C1E}" destId="{EBE2EE5D-9A3F-405A-9B87-644106231F6C}" srcOrd="1" destOrd="0" presId="urn:microsoft.com/office/officeart/2005/8/layout/hierarchy4"/>
    <dgm:cxn modelId="{6D9CA627-6DBE-455A-AE72-6104CECBE7FD}" type="presParOf" srcId="{81ED2723-8205-468B-8734-1CA7DAFA4C1E}" destId="{F63322B8-0E02-4770-BF1D-7154DDF30D92}" srcOrd="2" destOrd="0" presId="urn:microsoft.com/office/officeart/2005/8/layout/hierarchy4"/>
    <dgm:cxn modelId="{02566240-082E-49CC-A4B3-13C4B29BF3E5}" type="presParOf" srcId="{F63322B8-0E02-4770-BF1D-7154DDF30D92}" destId="{F22AD311-E685-483E-B97B-C6EFC66B19BF}" srcOrd="0" destOrd="0" presId="urn:microsoft.com/office/officeart/2005/8/layout/hierarchy4"/>
    <dgm:cxn modelId="{5A2175C8-DBA9-4983-A661-9BE8E29219A5}" type="presParOf" srcId="{F22AD311-E685-483E-B97B-C6EFC66B19BF}" destId="{361BC70F-9859-42D9-8DDE-29D55FB6E869}" srcOrd="0" destOrd="0" presId="urn:microsoft.com/office/officeart/2005/8/layout/hierarchy4"/>
    <dgm:cxn modelId="{944EBCC9-4381-4EE3-A76D-A77B3E7E3ED4}" type="presParOf" srcId="{F22AD311-E685-483E-B97B-C6EFC66B19BF}" destId="{A11C2634-F9E5-40E2-85A0-08E9FBC7D7AE}" srcOrd="1" destOrd="0" presId="urn:microsoft.com/office/officeart/2005/8/layout/hierarchy4"/>
    <dgm:cxn modelId="{F94D5EF8-9788-4170-BE73-260D4E36F76E}" type="presParOf" srcId="{F63322B8-0E02-4770-BF1D-7154DDF30D92}" destId="{E97800CA-ED18-4F9A-AE14-D4AA21394BA0}" srcOrd="1" destOrd="0" presId="urn:microsoft.com/office/officeart/2005/8/layout/hierarchy4"/>
    <dgm:cxn modelId="{84BFA36A-C852-4E20-B834-3C9A47808CDF}" type="presParOf" srcId="{F63322B8-0E02-4770-BF1D-7154DDF30D92}" destId="{D307796A-3013-44AF-81BD-BABEEFE86E81}" srcOrd="2" destOrd="0" presId="urn:microsoft.com/office/officeart/2005/8/layout/hierarchy4"/>
    <dgm:cxn modelId="{05356898-9680-4B82-AAC5-86141CA47E84}" type="presParOf" srcId="{D307796A-3013-44AF-81BD-BABEEFE86E81}" destId="{031F6C80-EF57-4BE2-82EA-D0B4F45FB228}" srcOrd="0" destOrd="0" presId="urn:microsoft.com/office/officeart/2005/8/layout/hierarchy4"/>
    <dgm:cxn modelId="{B431BF4A-1777-45B3-A756-2CFBA972E2F1}" type="presParOf" srcId="{D307796A-3013-44AF-81BD-BABEEFE86E81}" destId="{2D7798B5-E9AE-48FE-BE2F-B1FFA7557955}" srcOrd="1" destOrd="0" presId="urn:microsoft.com/office/officeart/2005/8/layout/hierarchy4"/>
    <dgm:cxn modelId="{D7FA80B0-7013-458E-94C3-8FD4138E74CA}" type="presParOf" srcId="{F63322B8-0E02-4770-BF1D-7154DDF30D92}" destId="{96A76CA7-FAD5-4558-B4E7-F6ED2BE3C448}" srcOrd="3" destOrd="0" presId="urn:microsoft.com/office/officeart/2005/8/layout/hierarchy4"/>
    <dgm:cxn modelId="{4774D0F2-FD9B-40CA-B4C0-E9F10C274B08}" type="presParOf" srcId="{F63322B8-0E02-4770-BF1D-7154DDF30D92}" destId="{B6C829BD-9370-4C50-81E5-D5B56E795E4B}" srcOrd="4" destOrd="0" presId="urn:microsoft.com/office/officeart/2005/8/layout/hierarchy4"/>
    <dgm:cxn modelId="{3A6B36F8-5833-455E-A3CE-26ADEF986496}" type="presParOf" srcId="{B6C829BD-9370-4C50-81E5-D5B56E795E4B}" destId="{3F02F2BF-7CB0-49EE-BC67-404EE995A0AE}" srcOrd="0" destOrd="0" presId="urn:microsoft.com/office/officeart/2005/8/layout/hierarchy4"/>
    <dgm:cxn modelId="{73E54CD7-4211-4F41-B8E1-3C34DB6E24EF}" type="presParOf" srcId="{B6C829BD-9370-4C50-81E5-D5B56E795E4B}" destId="{2CFBA9E2-DA73-4C59-839F-D3B9F7738118}" srcOrd="1" destOrd="0" presId="urn:microsoft.com/office/officeart/2005/8/layout/hierarchy4"/>
    <dgm:cxn modelId="{1EF5FA3B-082E-46D2-AAA9-A3C794F8B77E}" type="presParOf" srcId="{F63322B8-0E02-4770-BF1D-7154DDF30D92}" destId="{3AB0CC77-D4E6-4A80-8FC6-1FD897009ACD}" srcOrd="5" destOrd="0" presId="urn:microsoft.com/office/officeart/2005/8/layout/hierarchy4"/>
    <dgm:cxn modelId="{8E23C21F-70A6-4ED2-915A-DE96CB142ED2}" type="presParOf" srcId="{F63322B8-0E02-4770-BF1D-7154DDF30D92}" destId="{9D03DFF1-D384-468A-8094-79429E756395}" srcOrd="6" destOrd="0" presId="urn:microsoft.com/office/officeart/2005/8/layout/hierarchy4"/>
    <dgm:cxn modelId="{4C8EBC03-76E8-4F97-B4BB-389149C571FF}" type="presParOf" srcId="{9D03DFF1-D384-468A-8094-79429E756395}" destId="{C9AFF9D4-78CE-4374-8190-0042E0989F77}" srcOrd="0" destOrd="0" presId="urn:microsoft.com/office/officeart/2005/8/layout/hierarchy4"/>
    <dgm:cxn modelId="{AB62FAC6-574D-47D1-973E-03F095694BDF}" type="presParOf" srcId="{9D03DFF1-D384-468A-8094-79429E756395}" destId="{4B72AE2F-E335-4DC8-B0E0-EB21B5455B58}" srcOrd="1" destOrd="0" presId="urn:microsoft.com/office/officeart/2005/8/layout/hierarchy4"/>
    <dgm:cxn modelId="{8E45FB24-CCF1-4761-AA5D-6EDE6342AF07}" type="presParOf" srcId="{9D03DFF1-D384-468A-8094-79429E756395}" destId="{12410194-D95E-43D2-891A-EFA14EDBD058}" srcOrd="2" destOrd="0" presId="urn:microsoft.com/office/officeart/2005/8/layout/hierarchy4"/>
    <dgm:cxn modelId="{B6536901-68DF-4889-A296-9C1A9330E4FD}" type="presParOf" srcId="{12410194-D95E-43D2-891A-EFA14EDBD058}" destId="{E0A8F22D-20A7-458C-A181-FD55BB564E87}" srcOrd="0" destOrd="0" presId="urn:microsoft.com/office/officeart/2005/8/layout/hierarchy4"/>
    <dgm:cxn modelId="{167D9ADA-377C-4F4F-8A20-50D981530527}" type="presParOf" srcId="{E0A8F22D-20A7-458C-A181-FD55BB564E87}" destId="{3A96765E-FA51-4651-8652-C03EC651B017}" srcOrd="0" destOrd="0" presId="urn:microsoft.com/office/officeart/2005/8/layout/hierarchy4"/>
    <dgm:cxn modelId="{BA702639-3067-43AA-9FA6-E64539FF3998}" type="presParOf" srcId="{E0A8F22D-20A7-458C-A181-FD55BB564E87}" destId="{BCF6A37D-5615-4D20-93C2-8E08F0337786}" srcOrd="1" destOrd="0" presId="urn:microsoft.com/office/officeart/2005/8/layout/hierarchy4"/>
    <dgm:cxn modelId="{13103EA3-A79A-4728-9C2C-76EF724834DC}" type="presParOf" srcId="{12410194-D95E-43D2-891A-EFA14EDBD058}" destId="{D27C26C6-3D7D-457A-9E39-63393A70B645}" srcOrd="1" destOrd="0" presId="urn:microsoft.com/office/officeart/2005/8/layout/hierarchy4"/>
    <dgm:cxn modelId="{0D42191E-5606-487B-AE66-55B390F422CA}" type="presParOf" srcId="{12410194-D95E-43D2-891A-EFA14EDBD058}" destId="{5AEFD63A-F48B-467C-A154-C47EA52A131E}" srcOrd="2" destOrd="0" presId="urn:microsoft.com/office/officeart/2005/8/layout/hierarchy4"/>
    <dgm:cxn modelId="{6A38F8AF-91E4-4390-880E-6F73ED115701}" type="presParOf" srcId="{5AEFD63A-F48B-467C-A154-C47EA52A131E}" destId="{14057773-029E-4F42-B235-0BA3A5934FD5}" srcOrd="0" destOrd="0" presId="urn:microsoft.com/office/officeart/2005/8/layout/hierarchy4"/>
    <dgm:cxn modelId="{6AEDA4AC-67BC-43DB-9032-432FCDC32F22}" type="presParOf" srcId="{5AEFD63A-F48B-467C-A154-C47EA52A131E}" destId="{7C7E33D9-7115-495D-BDF2-B460718857C3}" srcOrd="1" destOrd="0" presId="urn:microsoft.com/office/officeart/2005/8/layout/hierarchy4"/>
    <dgm:cxn modelId="{320A496A-98FF-4A6F-9BE5-7395C00AAC91}" type="presParOf" srcId="{12410194-D95E-43D2-891A-EFA14EDBD058}" destId="{45D96D21-2E10-40B9-ACBE-B83A76182983}" srcOrd="3" destOrd="0" presId="urn:microsoft.com/office/officeart/2005/8/layout/hierarchy4"/>
    <dgm:cxn modelId="{69987995-F959-40EC-B5C8-12CBE6BF89ED}" type="presParOf" srcId="{12410194-D95E-43D2-891A-EFA14EDBD058}" destId="{1FEADE83-2509-491E-AFD7-D6DC86D7E7A2}" srcOrd="4" destOrd="0" presId="urn:microsoft.com/office/officeart/2005/8/layout/hierarchy4"/>
    <dgm:cxn modelId="{662A04C7-158C-42A9-84DF-B1D26BB9768F}" type="presParOf" srcId="{1FEADE83-2509-491E-AFD7-D6DC86D7E7A2}" destId="{7B166796-F99D-44DD-AF98-E101E178CD89}" srcOrd="0" destOrd="0" presId="urn:microsoft.com/office/officeart/2005/8/layout/hierarchy4"/>
    <dgm:cxn modelId="{5C0131EC-877E-4B67-AC95-3A0B5896DE6C}" type="presParOf" srcId="{1FEADE83-2509-491E-AFD7-D6DC86D7E7A2}" destId="{A54E1B3A-8C8C-46EB-8C23-1E89960114A3}" srcOrd="1" destOrd="0" presId="urn:microsoft.com/office/officeart/2005/8/layout/hierarchy4"/>
    <dgm:cxn modelId="{C622D6EF-031B-4E54-B45E-B8259507B15B}" type="presParOf" srcId="{1FEADE83-2509-491E-AFD7-D6DC86D7E7A2}" destId="{E4924A17-FE18-4F55-B218-5F41BF72622B}" srcOrd="2" destOrd="0" presId="urn:microsoft.com/office/officeart/2005/8/layout/hierarchy4"/>
    <dgm:cxn modelId="{B2F4C6E5-8FF7-4353-9215-AF6E2049FB23}" type="presParOf" srcId="{E4924A17-FE18-4F55-B218-5F41BF72622B}" destId="{0151823A-4B3C-4E03-84E2-308BFC13DA09}" srcOrd="0" destOrd="0" presId="urn:microsoft.com/office/officeart/2005/8/layout/hierarchy4"/>
    <dgm:cxn modelId="{1B8CFBFC-4AA4-4AD2-B17E-4B2E99117BC9}" type="presParOf" srcId="{0151823A-4B3C-4E03-84E2-308BFC13DA09}" destId="{FA652AD9-93B0-41B5-9D2E-1BADF2199837}" srcOrd="0" destOrd="0" presId="urn:microsoft.com/office/officeart/2005/8/layout/hierarchy4"/>
    <dgm:cxn modelId="{00199F8D-AE04-435D-8EA8-9DD6D8ABC1F4}" type="presParOf" srcId="{0151823A-4B3C-4E03-84E2-308BFC13DA09}" destId="{90CFBEDF-E4A4-4F11-8E30-F47A458F9F97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E857EE5-3FAA-4093-8E6F-C9C56748BBAE}" type="doc">
      <dgm:prSet loTypeId="urn:microsoft.com/office/officeart/2005/8/layout/hierarchy4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A5B72E8F-66FD-4B76-A3AC-5F2C540EFEF6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You asking database </a:t>
          </a:r>
          <a:r>
            <a:rPr lang="en-IN" dirty="0" err="1">
              <a:solidFill>
                <a:schemeClr val="tx1"/>
              </a:solidFill>
            </a:rPr>
            <a:t>whois</a:t>
          </a:r>
          <a:r>
            <a:rPr lang="en-IN" dirty="0">
              <a:solidFill>
                <a:schemeClr val="tx1"/>
              </a:solidFill>
            </a:rPr>
            <a:t> to search</a:t>
          </a:r>
        </a:p>
      </dgm:t>
    </dgm:pt>
    <dgm:pt modelId="{B908A149-DE4B-46F0-83E1-EF09E4F193F0}" type="parTrans" cxnId="{49A3859E-CB2B-4D39-8E7B-5DF6732DBD3B}">
      <dgm:prSet/>
      <dgm:spPr/>
      <dgm:t>
        <a:bodyPr/>
        <a:lstStyle/>
        <a:p>
          <a:endParaRPr lang="en-IN"/>
        </a:p>
      </dgm:t>
    </dgm:pt>
    <dgm:pt modelId="{A88CF548-87EB-4B40-BF2B-5BF942178DA2}" type="sibTrans" cxnId="{49A3859E-CB2B-4D39-8E7B-5DF6732DBD3B}">
      <dgm:prSet/>
      <dgm:spPr/>
      <dgm:t>
        <a:bodyPr/>
        <a:lstStyle/>
        <a:p>
          <a:endParaRPr lang="en-IN"/>
        </a:p>
      </dgm:t>
    </dgm:pt>
    <dgm:pt modelId="{BAD374FB-7E20-465A-AB7E-1737C534764B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Who is this domain registered to?</a:t>
          </a:r>
        </a:p>
      </dgm:t>
    </dgm:pt>
    <dgm:pt modelId="{60899F01-0BD6-4F58-994C-817778302DFB}" type="parTrans" cxnId="{485855AD-7376-460A-837F-4BA8DD0D140D}">
      <dgm:prSet/>
      <dgm:spPr/>
      <dgm:t>
        <a:bodyPr/>
        <a:lstStyle/>
        <a:p>
          <a:endParaRPr lang="en-IN"/>
        </a:p>
      </dgm:t>
    </dgm:pt>
    <dgm:pt modelId="{08AFDD67-4DAB-426F-8CA4-61D8D90E1BE6}" type="sibTrans" cxnId="{485855AD-7376-460A-837F-4BA8DD0D140D}">
      <dgm:prSet/>
      <dgm:spPr/>
      <dgm:t>
        <a:bodyPr/>
        <a:lstStyle/>
        <a:p>
          <a:endParaRPr lang="en-IN"/>
        </a:p>
      </dgm:t>
    </dgm:pt>
    <dgm:pt modelId="{6295A75B-F9E0-47B6-8200-5BB86E841B12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More details of the domain etc.</a:t>
          </a:r>
        </a:p>
      </dgm:t>
    </dgm:pt>
    <dgm:pt modelId="{A719B988-06E3-4013-AFC7-07009DE66DF9}" type="parTrans" cxnId="{57E4D758-93A3-46C3-AF3A-A63B9912917C}">
      <dgm:prSet/>
      <dgm:spPr/>
      <dgm:t>
        <a:bodyPr/>
        <a:lstStyle/>
        <a:p>
          <a:endParaRPr lang="en-IN"/>
        </a:p>
      </dgm:t>
    </dgm:pt>
    <dgm:pt modelId="{D6E1ED08-89CF-49B1-91AE-54C38733647B}" type="sibTrans" cxnId="{57E4D758-93A3-46C3-AF3A-A63B9912917C}">
      <dgm:prSet/>
      <dgm:spPr/>
      <dgm:t>
        <a:bodyPr/>
        <a:lstStyle/>
        <a:p>
          <a:endParaRPr lang="en-IN"/>
        </a:p>
      </dgm:t>
    </dgm:pt>
    <dgm:pt modelId="{25DA6E47-7785-4650-B0A8-5C8903BEF894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Can use this tool on Kali Linux</a:t>
          </a:r>
        </a:p>
      </dgm:t>
    </dgm:pt>
    <dgm:pt modelId="{D8E5E350-8ED2-4D75-B065-1E41B0A17572}" type="parTrans" cxnId="{242C24BD-2EA0-46F2-B27E-6A3D59B401A8}">
      <dgm:prSet/>
      <dgm:spPr/>
      <dgm:t>
        <a:bodyPr/>
        <a:lstStyle/>
        <a:p>
          <a:endParaRPr lang="en-IN"/>
        </a:p>
      </dgm:t>
    </dgm:pt>
    <dgm:pt modelId="{F9361C93-D1BB-454C-8339-65B01A33C6D4}" type="sibTrans" cxnId="{242C24BD-2EA0-46F2-B27E-6A3D59B401A8}">
      <dgm:prSet/>
      <dgm:spPr/>
      <dgm:t>
        <a:bodyPr/>
        <a:lstStyle/>
        <a:p>
          <a:endParaRPr lang="en-IN"/>
        </a:p>
      </dgm:t>
    </dgm:pt>
    <dgm:pt modelId="{C060A073-167A-47D3-A622-72167DF02162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Command:</a:t>
          </a:r>
        </a:p>
      </dgm:t>
    </dgm:pt>
    <dgm:pt modelId="{993BAF09-3C92-40D2-9C68-CC1B6C36EFAC}" type="parTrans" cxnId="{F1B4C8A1-2DCA-42CE-A3A0-347AAD15C770}">
      <dgm:prSet/>
      <dgm:spPr/>
      <dgm:t>
        <a:bodyPr/>
        <a:lstStyle/>
        <a:p>
          <a:endParaRPr lang="en-IN"/>
        </a:p>
      </dgm:t>
    </dgm:pt>
    <dgm:pt modelId="{7636A9F4-30AF-4C3A-BFF1-EF5CB15BF777}" type="sibTrans" cxnId="{F1B4C8A1-2DCA-42CE-A3A0-347AAD15C770}">
      <dgm:prSet/>
      <dgm:spPr/>
      <dgm:t>
        <a:bodyPr/>
        <a:lstStyle/>
        <a:p>
          <a:endParaRPr lang="en-IN"/>
        </a:p>
      </dgm:t>
    </dgm:pt>
    <dgm:pt modelId="{FBE9A988-5922-4528-9365-9D61230EECA0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Whois hspolit.com</a:t>
          </a:r>
        </a:p>
      </dgm:t>
    </dgm:pt>
    <dgm:pt modelId="{0E5B03AF-0023-447A-9867-3C2CDF86D8E7}" type="parTrans" cxnId="{ADADB98C-67C0-4AB4-A585-A37C8A462AAB}">
      <dgm:prSet/>
      <dgm:spPr/>
      <dgm:t>
        <a:bodyPr/>
        <a:lstStyle/>
        <a:p>
          <a:endParaRPr lang="en-IN"/>
        </a:p>
      </dgm:t>
    </dgm:pt>
    <dgm:pt modelId="{529FA664-6193-4E56-8A34-622D6BB05600}" type="sibTrans" cxnId="{ADADB98C-67C0-4AB4-A585-A37C8A462AAB}">
      <dgm:prSet/>
      <dgm:spPr/>
      <dgm:t>
        <a:bodyPr/>
        <a:lstStyle/>
        <a:p>
          <a:endParaRPr lang="en-IN"/>
        </a:p>
      </dgm:t>
    </dgm:pt>
    <dgm:pt modelId="{F8558F4D-B6DE-4718-B0F5-85A03F905A9C}" type="pres">
      <dgm:prSet presAssocID="{DE857EE5-3FAA-4093-8E6F-C9C56748BBAE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056AAEF-36BE-498C-BFF8-5379018A5D6E}" type="pres">
      <dgm:prSet presAssocID="{A5B72E8F-66FD-4B76-A3AC-5F2C540EFEF6}" presName="vertOne" presStyleCnt="0"/>
      <dgm:spPr/>
    </dgm:pt>
    <dgm:pt modelId="{16CB392E-1471-423A-86B6-976D592EF639}" type="pres">
      <dgm:prSet presAssocID="{A5B72E8F-66FD-4B76-A3AC-5F2C540EFEF6}" presName="txOne" presStyleLbl="node0" presStyleIdx="0" presStyleCnt="2">
        <dgm:presLayoutVars>
          <dgm:chPref val="3"/>
        </dgm:presLayoutVars>
      </dgm:prSet>
      <dgm:spPr/>
    </dgm:pt>
    <dgm:pt modelId="{79C03CD1-C614-4912-B2E1-1AE1714E3724}" type="pres">
      <dgm:prSet presAssocID="{A5B72E8F-66FD-4B76-A3AC-5F2C540EFEF6}" presName="parTransOne" presStyleCnt="0"/>
      <dgm:spPr/>
    </dgm:pt>
    <dgm:pt modelId="{21F1FC7A-D6B5-41E0-9AA4-FA63F8374C6B}" type="pres">
      <dgm:prSet presAssocID="{A5B72E8F-66FD-4B76-A3AC-5F2C540EFEF6}" presName="horzOne" presStyleCnt="0"/>
      <dgm:spPr/>
    </dgm:pt>
    <dgm:pt modelId="{A802499A-4394-4904-92CC-CDFF77167180}" type="pres">
      <dgm:prSet presAssocID="{BAD374FB-7E20-465A-AB7E-1737C534764B}" presName="vertTwo" presStyleCnt="0"/>
      <dgm:spPr/>
    </dgm:pt>
    <dgm:pt modelId="{40D1E7E0-560B-435A-8904-E4AD3E4E939A}" type="pres">
      <dgm:prSet presAssocID="{BAD374FB-7E20-465A-AB7E-1737C534764B}" presName="txTwo" presStyleLbl="node2" presStyleIdx="0" presStyleCnt="3">
        <dgm:presLayoutVars>
          <dgm:chPref val="3"/>
        </dgm:presLayoutVars>
      </dgm:prSet>
      <dgm:spPr/>
    </dgm:pt>
    <dgm:pt modelId="{B9F40386-D7BD-4DB0-8F65-5934312DD40A}" type="pres">
      <dgm:prSet presAssocID="{BAD374FB-7E20-465A-AB7E-1737C534764B}" presName="horzTwo" presStyleCnt="0"/>
      <dgm:spPr/>
    </dgm:pt>
    <dgm:pt modelId="{4487FCD3-47A1-472E-A0F7-9CAC15160436}" type="pres">
      <dgm:prSet presAssocID="{08AFDD67-4DAB-426F-8CA4-61D8D90E1BE6}" presName="sibSpaceTwo" presStyleCnt="0"/>
      <dgm:spPr/>
    </dgm:pt>
    <dgm:pt modelId="{819D9859-8DED-4398-AA65-5FDFC4C72551}" type="pres">
      <dgm:prSet presAssocID="{6295A75B-F9E0-47B6-8200-5BB86E841B12}" presName="vertTwo" presStyleCnt="0"/>
      <dgm:spPr/>
    </dgm:pt>
    <dgm:pt modelId="{E98F7508-A2E0-41FE-B397-0C2B898715CB}" type="pres">
      <dgm:prSet presAssocID="{6295A75B-F9E0-47B6-8200-5BB86E841B12}" presName="txTwo" presStyleLbl="node2" presStyleIdx="1" presStyleCnt="3">
        <dgm:presLayoutVars>
          <dgm:chPref val="3"/>
        </dgm:presLayoutVars>
      </dgm:prSet>
      <dgm:spPr/>
    </dgm:pt>
    <dgm:pt modelId="{B412860D-F17D-40BC-8FD1-A2105B191F7C}" type="pres">
      <dgm:prSet presAssocID="{6295A75B-F9E0-47B6-8200-5BB86E841B12}" presName="parTransTwo" presStyleCnt="0"/>
      <dgm:spPr/>
    </dgm:pt>
    <dgm:pt modelId="{D30672DD-B821-4CB7-A207-460D09713160}" type="pres">
      <dgm:prSet presAssocID="{6295A75B-F9E0-47B6-8200-5BB86E841B12}" presName="horzTwo" presStyleCnt="0"/>
      <dgm:spPr/>
    </dgm:pt>
    <dgm:pt modelId="{64A87A9B-3D9F-4579-A5A7-D463879A3AA4}" type="pres">
      <dgm:prSet presAssocID="{25DA6E47-7785-4650-B0A8-5C8903BEF894}" presName="vertThree" presStyleCnt="0"/>
      <dgm:spPr/>
    </dgm:pt>
    <dgm:pt modelId="{5B74AD05-9156-4F81-BF7D-727D8DC63D89}" type="pres">
      <dgm:prSet presAssocID="{25DA6E47-7785-4650-B0A8-5C8903BEF894}" presName="txThree" presStyleLbl="node3" presStyleIdx="0" presStyleCnt="1">
        <dgm:presLayoutVars>
          <dgm:chPref val="3"/>
        </dgm:presLayoutVars>
      </dgm:prSet>
      <dgm:spPr/>
    </dgm:pt>
    <dgm:pt modelId="{A086C54C-6775-4DD7-B658-C2941F1557AE}" type="pres">
      <dgm:prSet presAssocID="{25DA6E47-7785-4650-B0A8-5C8903BEF894}" presName="horzThree" presStyleCnt="0"/>
      <dgm:spPr/>
    </dgm:pt>
    <dgm:pt modelId="{26352397-F319-4E7B-AD9C-033B5815217C}" type="pres">
      <dgm:prSet presAssocID="{A88CF548-87EB-4B40-BF2B-5BF942178DA2}" presName="sibSpaceOne" presStyleCnt="0"/>
      <dgm:spPr/>
    </dgm:pt>
    <dgm:pt modelId="{0207A2D6-5D12-4B3F-B7CF-46A8AF5FCD19}" type="pres">
      <dgm:prSet presAssocID="{C060A073-167A-47D3-A622-72167DF02162}" presName="vertOne" presStyleCnt="0"/>
      <dgm:spPr/>
    </dgm:pt>
    <dgm:pt modelId="{F5853B8B-20B6-4617-97EC-D49FB9DAB9E8}" type="pres">
      <dgm:prSet presAssocID="{C060A073-167A-47D3-A622-72167DF02162}" presName="txOne" presStyleLbl="node0" presStyleIdx="1" presStyleCnt="2">
        <dgm:presLayoutVars>
          <dgm:chPref val="3"/>
        </dgm:presLayoutVars>
      </dgm:prSet>
      <dgm:spPr/>
    </dgm:pt>
    <dgm:pt modelId="{6FB6D58A-064A-4FB5-942F-5DDB1108A633}" type="pres">
      <dgm:prSet presAssocID="{C060A073-167A-47D3-A622-72167DF02162}" presName="parTransOne" presStyleCnt="0"/>
      <dgm:spPr/>
    </dgm:pt>
    <dgm:pt modelId="{44F2B846-A5F7-411B-8538-3206C5EFD7B8}" type="pres">
      <dgm:prSet presAssocID="{C060A073-167A-47D3-A622-72167DF02162}" presName="horzOne" presStyleCnt="0"/>
      <dgm:spPr/>
    </dgm:pt>
    <dgm:pt modelId="{B2FBC124-B487-45FC-A867-5E3A5DCA573E}" type="pres">
      <dgm:prSet presAssocID="{FBE9A988-5922-4528-9365-9D61230EECA0}" presName="vertTwo" presStyleCnt="0"/>
      <dgm:spPr/>
    </dgm:pt>
    <dgm:pt modelId="{BD2B5C5E-B183-4E78-B805-141AE420FD62}" type="pres">
      <dgm:prSet presAssocID="{FBE9A988-5922-4528-9365-9D61230EECA0}" presName="txTwo" presStyleLbl="node2" presStyleIdx="2" presStyleCnt="3">
        <dgm:presLayoutVars>
          <dgm:chPref val="3"/>
        </dgm:presLayoutVars>
      </dgm:prSet>
      <dgm:spPr/>
    </dgm:pt>
    <dgm:pt modelId="{7A454C54-E24B-4C6D-AF96-215E898BFEDC}" type="pres">
      <dgm:prSet presAssocID="{FBE9A988-5922-4528-9365-9D61230EECA0}" presName="horzTwo" presStyleCnt="0"/>
      <dgm:spPr/>
    </dgm:pt>
  </dgm:ptLst>
  <dgm:cxnLst>
    <dgm:cxn modelId="{690C7604-369A-4ED2-AE90-5A0AD6AB9CBC}" type="presOf" srcId="{C060A073-167A-47D3-A622-72167DF02162}" destId="{F5853B8B-20B6-4617-97EC-D49FB9DAB9E8}" srcOrd="0" destOrd="0" presId="urn:microsoft.com/office/officeart/2005/8/layout/hierarchy4"/>
    <dgm:cxn modelId="{0F9A6D50-109F-42A8-82CE-94F5B1C4AAB3}" type="presOf" srcId="{DE857EE5-3FAA-4093-8E6F-C9C56748BBAE}" destId="{F8558F4D-B6DE-4718-B0F5-85A03F905A9C}" srcOrd="0" destOrd="0" presId="urn:microsoft.com/office/officeart/2005/8/layout/hierarchy4"/>
    <dgm:cxn modelId="{0F7D4754-62D9-4A5B-AC2C-362089DCEED4}" type="presOf" srcId="{25DA6E47-7785-4650-B0A8-5C8903BEF894}" destId="{5B74AD05-9156-4F81-BF7D-727D8DC63D89}" srcOrd="0" destOrd="0" presId="urn:microsoft.com/office/officeart/2005/8/layout/hierarchy4"/>
    <dgm:cxn modelId="{57E4D758-93A3-46C3-AF3A-A63B9912917C}" srcId="{A5B72E8F-66FD-4B76-A3AC-5F2C540EFEF6}" destId="{6295A75B-F9E0-47B6-8200-5BB86E841B12}" srcOrd="1" destOrd="0" parTransId="{A719B988-06E3-4013-AFC7-07009DE66DF9}" sibTransId="{D6E1ED08-89CF-49B1-91AE-54C38733647B}"/>
    <dgm:cxn modelId="{ADADB98C-67C0-4AB4-A585-A37C8A462AAB}" srcId="{C060A073-167A-47D3-A622-72167DF02162}" destId="{FBE9A988-5922-4528-9365-9D61230EECA0}" srcOrd="0" destOrd="0" parTransId="{0E5B03AF-0023-447A-9867-3C2CDF86D8E7}" sibTransId="{529FA664-6193-4E56-8A34-622D6BB05600}"/>
    <dgm:cxn modelId="{49A3859E-CB2B-4D39-8E7B-5DF6732DBD3B}" srcId="{DE857EE5-3FAA-4093-8E6F-C9C56748BBAE}" destId="{A5B72E8F-66FD-4B76-A3AC-5F2C540EFEF6}" srcOrd="0" destOrd="0" parTransId="{B908A149-DE4B-46F0-83E1-EF09E4F193F0}" sibTransId="{A88CF548-87EB-4B40-BF2B-5BF942178DA2}"/>
    <dgm:cxn modelId="{F1B4C8A1-2DCA-42CE-A3A0-347AAD15C770}" srcId="{DE857EE5-3FAA-4093-8E6F-C9C56748BBAE}" destId="{C060A073-167A-47D3-A622-72167DF02162}" srcOrd="1" destOrd="0" parTransId="{993BAF09-3C92-40D2-9C68-CC1B6C36EFAC}" sibTransId="{7636A9F4-30AF-4C3A-BFF1-EF5CB15BF777}"/>
    <dgm:cxn modelId="{C8FD83A3-3F23-4B81-A6B4-0BF023919C75}" type="presOf" srcId="{6295A75B-F9E0-47B6-8200-5BB86E841B12}" destId="{E98F7508-A2E0-41FE-B397-0C2B898715CB}" srcOrd="0" destOrd="0" presId="urn:microsoft.com/office/officeart/2005/8/layout/hierarchy4"/>
    <dgm:cxn modelId="{485855AD-7376-460A-837F-4BA8DD0D140D}" srcId="{A5B72E8F-66FD-4B76-A3AC-5F2C540EFEF6}" destId="{BAD374FB-7E20-465A-AB7E-1737C534764B}" srcOrd="0" destOrd="0" parTransId="{60899F01-0BD6-4F58-994C-817778302DFB}" sibTransId="{08AFDD67-4DAB-426F-8CA4-61D8D90E1BE6}"/>
    <dgm:cxn modelId="{4AF149BB-25F1-4EF1-BA1A-85651CCF75D0}" type="presOf" srcId="{FBE9A988-5922-4528-9365-9D61230EECA0}" destId="{BD2B5C5E-B183-4E78-B805-141AE420FD62}" srcOrd="0" destOrd="0" presId="urn:microsoft.com/office/officeart/2005/8/layout/hierarchy4"/>
    <dgm:cxn modelId="{7D189CBC-1CA6-4B9C-8A87-11E027D3E133}" type="presOf" srcId="{BAD374FB-7E20-465A-AB7E-1737C534764B}" destId="{40D1E7E0-560B-435A-8904-E4AD3E4E939A}" srcOrd="0" destOrd="0" presId="urn:microsoft.com/office/officeart/2005/8/layout/hierarchy4"/>
    <dgm:cxn modelId="{242C24BD-2EA0-46F2-B27E-6A3D59B401A8}" srcId="{6295A75B-F9E0-47B6-8200-5BB86E841B12}" destId="{25DA6E47-7785-4650-B0A8-5C8903BEF894}" srcOrd="0" destOrd="0" parTransId="{D8E5E350-8ED2-4D75-B065-1E41B0A17572}" sibTransId="{F9361C93-D1BB-454C-8339-65B01A33C6D4}"/>
    <dgm:cxn modelId="{92E3B9FB-A7AC-4705-B460-B3B7EDAC6091}" type="presOf" srcId="{A5B72E8F-66FD-4B76-A3AC-5F2C540EFEF6}" destId="{16CB392E-1471-423A-86B6-976D592EF639}" srcOrd="0" destOrd="0" presId="urn:microsoft.com/office/officeart/2005/8/layout/hierarchy4"/>
    <dgm:cxn modelId="{99EAE3E2-192C-4D3A-961F-C4794FDEFB55}" type="presParOf" srcId="{F8558F4D-B6DE-4718-B0F5-85A03F905A9C}" destId="{8056AAEF-36BE-498C-BFF8-5379018A5D6E}" srcOrd="0" destOrd="0" presId="urn:microsoft.com/office/officeart/2005/8/layout/hierarchy4"/>
    <dgm:cxn modelId="{BC74FE2F-07B8-4099-95CF-BA194B6C3210}" type="presParOf" srcId="{8056AAEF-36BE-498C-BFF8-5379018A5D6E}" destId="{16CB392E-1471-423A-86B6-976D592EF639}" srcOrd="0" destOrd="0" presId="urn:microsoft.com/office/officeart/2005/8/layout/hierarchy4"/>
    <dgm:cxn modelId="{C05ED17C-FB3A-4033-AE7E-50B2C8109731}" type="presParOf" srcId="{8056AAEF-36BE-498C-BFF8-5379018A5D6E}" destId="{79C03CD1-C614-4912-B2E1-1AE1714E3724}" srcOrd="1" destOrd="0" presId="urn:microsoft.com/office/officeart/2005/8/layout/hierarchy4"/>
    <dgm:cxn modelId="{E5F2C678-8628-4C0E-BEFF-EAC9570E20B3}" type="presParOf" srcId="{8056AAEF-36BE-498C-BFF8-5379018A5D6E}" destId="{21F1FC7A-D6B5-41E0-9AA4-FA63F8374C6B}" srcOrd="2" destOrd="0" presId="urn:microsoft.com/office/officeart/2005/8/layout/hierarchy4"/>
    <dgm:cxn modelId="{6041C2AE-C9AF-4699-8B41-A2BF0820B814}" type="presParOf" srcId="{21F1FC7A-D6B5-41E0-9AA4-FA63F8374C6B}" destId="{A802499A-4394-4904-92CC-CDFF77167180}" srcOrd="0" destOrd="0" presId="urn:microsoft.com/office/officeart/2005/8/layout/hierarchy4"/>
    <dgm:cxn modelId="{E6FB55E6-F8F9-436E-8DC8-16DE6637ADC5}" type="presParOf" srcId="{A802499A-4394-4904-92CC-CDFF77167180}" destId="{40D1E7E0-560B-435A-8904-E4AD3E4E939A}" srcOrd="0" destOrd="0" presId="urn:microsoft.com/office/officeart/2005/8/layout/hierarchy4"/>
    <dgm:cxn modelId="{97EF33D3-2933-4053-B6BF-F38B16161C82}" type="presParOf" srcId="{A802499A-4394-4904-92CC-CDFF77167180}" destId="{B9F40386-D7BD-4DB0-8F65-5934312DD40A}" srcOrd="1" destOrd="0" presId="urn:microsoft.com/office/officeart/2005/8/layout/hierarchy4"/>
    <dgm:cxn modelId="{3CF86C57-8B74-4707-AAE3-A96F9B437569}" type="presParOf" srcId="{21F1FC7A-D6B5-41E0-9AA4-FA63F8374C6B}" destId="{4487FCD3-47A1-472E-A0F7-9CAC15160436}" srcOrd="1" destOrd="0" presId="urn:microsoft.com/office/officeart/2005/8/layout/hierarchy4"/>
    <dgm:cxn modelId="{13366712-1DFE-44B6-9018-4AE79C5573F8}" type="presParOf" srcId="{21F1FC7A-D6B5-41E0-9AA4-FA63F8374C6B}" destId="{819D9859-8DED-4398-AA65-5FDFC4C72551}" srcOrd="2" destOrd="0" presId="urn:microsoft.com/office/officeart/2005/8/layout/hierarchy4"/>
    <dgm:cxn modelId="{3F7F87B1-4537-4A18-88D8-A880EFB9F4F5}" type="presParOf" srcId="{819D9859-8DED-4398-AA65-5FDFC4C72551}" destId="{E98F7508-A2E0-41FE-B397-0C2B898715CB}" srcOrd="0" destOrd="0" presId="urn:microsoft.com/office/officeart/2005/8/layout/hierarchy4"/>
    <dgm:cxn modelId="{7D2C7758-6536-47AA-88A0-53B8A6AF3F15}" type="presParOf" srcId="{819D9859-8DED-4398-AA65-5FDFC4C72551}" destId="{B412860D-F17D-40BC-8FD1-A2105B191F7C}" srcOrd="1" destOrd="0" presId="urn:microsoft.com/office/officeart/2005/8/layout/hierarchy4"/>
    <dgm:cxn modelId="{C3081CC4-A9DE-40AB-818C-BB221C8D5194}" type="presParOf" srcId="{819D9859-8DED-4398-AA65-5FDFC4C72551}" destId="{D30672DD-B821-4CB7-A207-460D09713160}" srcOrd="2" destOrd="0" presId="urn:microsoft.com/office/officeart/2005/8/layout/hierarchy4"/>
    <dgm:cxn modelId="{B6052D5A-D9F6-46B4-8B65-2713807BDDE2}" type="presParOf" srcId="{D30672DD-B821-4CB7-A207-460D09713160}" destId="{64A87A9B-3D9F-4579-A5A7-D463879A3AA4}" srcOrd="0" destOrd="0" presId="urn:microsoft.com/office/officeart/2005/8/layout/hierarchy4"/>
    <dgm:cxn modelId="{299E3ACE-72B5-4697-AF8A-0507DD524AFE}" type="presParOf" srcId="{64A87A9B-3D9F-4579-A5A7-D463879A3AA4}" destId="{5B74AD05-9156-4F81-BF7D-727D8DC63D89}" srcOrd="0" destOrd="0" presId="urn:microsoft.com/office/officeart/2005/8/layout/hierarchy4"/>
    <dgm:cxn modelId="{9C270C96-8A48-4890-8BC9-8F87F0A95572}" type="presParOf" srcId="{64A87A9B-3D9F-4579-A5A7-D463879A3AA4}" destId="{A086C54C-6775-4DD7-B658-C2941F1557AE}" srcOrd="1" destOrd="0" presId="urn:microsoft.com/office/officeart/2005/8/layout/hierarchy4"/>
    <dgm:cxn modelId="{3D281D47-4084-4097-87BB-2D54E3F1722E}" type="presParOf" srcId="{F8558F4D-B6DE-4718-B0F5-85A03F905A9C}" destId="{26352397-F319-4E7B-AD9C-033B5815217C}" srcOrd="1" destOrd="0" presId="urn:microsoft.com/office/officeart/2005/8/layout/hierarchy4"/>
    <dgm:cxn modelId="{5C2338C6-60D7-476A-BEB6-AC9671B6E83F}" type="presParOf" srcId="{F8558F4D-B6DE-4718-B0F5-85A03F905A9C}" destId="{0207A2D6-5D12-4B3F-B7CF-46A8AF5FCD19}" srcOrd="2" destOrd="0" presId="urn:microsoft.com/office/officeart/2005/8/layout/hierarchy4"/>
    <dgm:cxn modelId="{3CA99B1A-4CB2-4259-9A1F-AFF9075DE293}" type="presParOf" srcId="{0207A2D6-5D12-4B3F-B7CF-46A8AF5FCD19}" destId="{F5853B8B-20B6-4617-97EC-D49FB9DAB9E8}" srcOrd="0" destOrd="0" presId="urn:microsoft.com/office/officeart/2005/8/layout/hierarchy4"/>
    <dgm:cxn modelId="{73A9BDA6-08F6-4FB6-985F-2F48A669ACD3}" type="presParOf" srcId="{0207A2D6-5D12-4B3F-B7CF-46A8AF5FCD19}" destId="{6FB6D58A-064A-4FB5-942F-5DDB1108A633}" srcOrd="1" destOrd="0" presId="urn:microsoft.com/office/officeart/2005/8/layout/hierarchy4"/>
    <dgm:cxn modelId="{91CFA4F5-982A-4964-AC70-AF8CDAF18F1C}" type="presParOf" srcId="{0207A2D6-5D12-4B3F-B7CF-46A8AF5FCD19}" destId="{44F2B846-A5F7-411B-8538-3206C5EFD7B8}" srcOrd="2" destOrd="0" presId="urn:microsoft.com/office/officeart/2005/8/layout/hierarchy4"/>
    <dgm:cxn modelId="{A237E260-AC11-498A-AD36-5B5AB557EADE}" type="presParOf" srcId="{44F2B846-A5F7-411B-8538-3206C5EFD7B8}" destId="{B2FBC124-B487-45FC-A867-5E3A5DCA573E}" srcOrd="0" destOrd="0" presId="urn:microsoft.com/office/officeart/2005/8/layout/hierarchy4"/>
    <dgm:cxn modelId="{6BE19870-3680-4479-906E-BF934A38B605}" type="presParOf" srcId="{B2FBC124-B487-45FC-A867-5E3A5DCA573E}" destId="{BD2B5C5E-B183-4E78-B805-141AE420FD62}" srcOrd="0" destOrd="0" presId="urn:microsoft.com/office/officeart/2005/8/layout/hierarchy4"/>
    <dgm:cxn modelId="{6A6A2B09-43F6-4B97-8863-9AC48E7359DB}" type="presParOf" srcId="{B2FBC124-B487-45FC-A867-5E3A5DCA573E}" destId="{7A454C54-E24B-4C6D-AF96-215E898BFED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75A4802-7286-42BD-9743-36D6D77E1DB4}" type="doc">
      <dgm:prSet loTypeId="urn:microsoft.com/office/officeart/2005/8/layout/radial5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EBA4F45D-2423-41E5-A4EA-19D7F615BD5D}">
      <dgm:prSet custT="1"/>
      <dgm:spPr/>
      <dgm:t>
        <a:bodyPr/>
        <a:lstStyle/>
        <a:p>
          <a:r>
            <a:rPr lang="en-IN" sz="2000" b="1" dirty="0">
              <a:solidFill>
                <a:schemeClr val="tx1"/>
              </a:solidFill>
            </a:rPr>
            <a:t>Whois hspolit.com</a:t>
          </a:r>
        </a:p>
      </dgm:t>
    </dgm:pt>
    <dgm:pt modelId="{8BBC30DE-50C1-4007-8013-C5EE68BEFA2B}" type="parTrans" cxnId="{A30D4FA5-944B-421D-A90F-25AFB0D76899}">
      <dgm:prSet/>
      <dgm:spPr/>
      <dgm:t>
        <a:bodyPr/>
        <a:lstStyle/>
        <a:p>
          <a:endParaRPr lang="en-IN"/>
        </a:p>
      </dgm:t>
    </dgm:pt>
    <dgm:pt modelId="{C22B4ADA-7A0C-4B0E-8E2E-E98E086BD326}" type="sibTrans" cxnId="{A30D4FA5-944B-421D-A90F-25AFB0D76899}">
      <dgm:prSet/>
      <dgm:spPr/>
      <dgm:t>
        <a:bodyPr/>
        <a:lstStyle/>
        <a:p>
          <a:endParaRPr lang="en-IN"/>
        </a:p>
      </dgm:t>
    </dgm:pt>
    <dgm:pt modelId="{DD9F90F9-123C-47FC-A257-BA5E80848014}">
      <dgm:prSet custT="1"/>
      <dgm:spPr/>
      <dgm:t>
        <a:bodyPr/>
        <a:lstStyle/>
        <a:p>
          <a:r>
            <a:rPr lang="en-IN" sz="1800" b="1" dirty="0">
              <a:solidFill>
                <a:schemeClr val="tx1"/>
              </a:solidFill>
            </a:rPr>
            <a:t>Domain was brought</a:t>
          </a:r>
        </a:p>
      </dgm:t>
    </dgm:pt>
    <dgm:pt modelId="{FEFB6DDD-1372-49F3-8026-D8C91E198D94}" type="parTrans" cxnId="{CAA6AB9B-8DD0-4CB5-AE07-84E3976A5C15}">
      <dgm:prSet/>
      <dgm:spPr/>
      <dgm:t>
        <a:bodyPr/>
        <a:lstStyle/>
        <a:p>
          <a:endParaRPr lang="en-IN"/>
        </a:p>
      </dgm:t>
    </dgm:pt>
    <dgm:pt modelId="{5A1006B3-5CDB-4DC7-A84F-5500A727BD31}" type="sibTrans" cxnId="{CAA6AB9B-8DD0-4CB5-AE07-84E3976A5C15}">
      <dgm:prSet/>
      <dgm:spPr/>
      <dgm:t>
        <a:bodyPr/>
        <a:lstStyle/>
        <a:p>
          <a:endParaRPr lang="en-IN"/>
        </a:p>
      </dgm:t>
    </dgm:pt>
    <dgm:pt modelId="{FDBA7D8B-ED36-4A25-B2B1-66F38407F915}">
      <dgm:prSet custT="1"/>
      <dgm:spPr/>
      <dgm:t>
        <a:bodyPr/>
        <a:lstStyle/>
        <a:p>
          <a:r>
            <a:rPr lang="en-IN" sz="1800" b="1">
              <a:solidFill>
                <a:schemeClr val="tx1"/>
              </a:solidFill>
            </a:rPr>
            <a:t>Update date</a:t>
          </a:r>
        </a:p>
      </dgm:t>
    </dgm:pt>
    <dgm:pt modelId="{2AEC0059-079B-4B36-864E-F919CE77B974}" type="parTrans" cxnId="{60CF5F04-35DC-4BB4-9475-184B7F96A538}">
      <dgm:prSet/>
      <dgm:spPr/>
      <dgm:t>
        <a:bodyPr/>
        <a:lstStyle/>
        <a:p>
          <a:endParaRPr lang="en-IN"/>
        </a:p>
      </dgm:t>
    </dgm:pt>
    <dgm:pt modelId="{9B40B449-1D08-41C9-8D07-AA945B328E24}" type="sibTrans" cxnId="{60CF5F04-35DC-4BB4-9475-184B7F96A538}">
      <dgm:prSet/>
      <dgm:spPr/>
      <dgm:t>
        <a:bodyPr/>
        <a:lstStyle/>
        <a:p>
          <a:endParaRPr lang="en-IN"/>
        </a:p>
      </dgm:t>
    </dgm:pt>
    <dgm:pt modelId="{51D98466-1E15-4244-98E5-237980A914AF}">
      <dgm:prSet custT="1"/>
      <dgm:spPr/>
      <dgm:t>
        <a:bodyPr/>
        <a:lstStyle/>
        <a:p>
          <a:r>
            <a:rPr lang="en-IN" sz="1800" b="1" dirty="0">
              <a:solidFill>
                <a:schemeClr val="tx1"/>
              </a:solidFill>
            </a:rPr>
            <a:t>Contact emails</a:t>
          </a:r>
        </a:p>
      </dgm:t>
    </dgm:pt>
    <dgm:pt modelId="{3B20C72C-AFA8-437F-8C62-5DEE9640577B}" type="parTrans" cxnId="{EFB7835A-ED98-4445-8117-7E4D0D961137}">
      <dgm:prSet/>
      <dgm:spPr/>
      <dgm:t>
        <a:bodyPr/>
        <a:lstStyle/>
        <a:p>
          <a:endParaRPr lang="en-IN"/>
        </a:p>
      </dgm:t>
    </dgm:pt>
    <dgm:pt modelId="{EE3C02F1-1508-4BB2-B9E7-C65FB4D461C4}" type="sibTrans" cxnId="{EFB7835A-ED98-4445-8117-7E4D0D961137}">
      <dgm:prSet/>
      <dgm:spPr/>
      <dgm:t>
        <a:bodyPr/>
        <a:lstStyle/>
        <a:p>
          <a:endParaRPr lang="en-IN"/>
        </a:p>
      </dgm:t>
    </dgm:pt>
    <dgm:pt modelId="{774B26CE-D96F-4448-B08C-0E6C82EE12CF}">
      <dgm:prSet custT="1"/>
      <dgm:spPr/>
      <dgm:t>
        <a:bodyPr/>
        <a:lstStyle/>
        <a:p>
          <a:r>
            <a:rPr lang="en-IN" sz="1800" b="1" dirty="0">
              <a:solidFill>
                <a:schemeClr val="tx1"/>
              </a:solidFill>
            </a:rPr>
            <a:t>Name servers-important</a:t>
          </a:r>
        </a:p>
      </dgm:t>
    </dgm:pt>
    <dgm:pt modelId="{FD6722AA-3FF7-4592-8576-E87218160BE1}" type="parTrans" cxnId="{D3050058-4D04-441E-988A-224F44CB7177}">
      <dgm:prSet/>
      <dgm:spPr/>
      <dgm:t>
        <a:bodyPr/>
        <a:lstStyle/>
        <a:p>
          <a:endParaRPr lang="en-IN"/>
        </a:p>
      </dgm:t>
    </dgm:pt>
    <dgm:pt modelId="{58DC2751-D995-4FC4-A519-7D03A456181D}" type="sibTrans" cxnId="{D3050058-4D04-441E-988A-224F44CB7177}">
      <dgm:prSet/>
      <dgm:spPr/>
      <dgm:t>
        <a:bodyPr/>
        <a:lstStyle/>
        <a:p>
          <a:endParaRPr lang="en-IN"/>
        </a:p>
      </dgm:t>
    </dgm:pt>
    <dgm:pt modelId="{27F58DD4-E362-45E8-A7A3-976BAF8E4FEA}">
      <dgm:prSet custT="1"/>
      <dgm:spPr/>
      <dgm:t>
        <a:bodyPr/>
        <a:lstStyle/>
        <a:p>
          <a:r>
            <a:rPr lang="en-IN" sz="1800" b="1" dirty="0">
              <a:solidFill>
                <a:schemeClr val="tx1"/>
              </a:solidFill>
            </a:rPr>
            <a:t>What type of system is running behind the system</a:t>
          </a:r>
        </a:p>
      </dgm:t>
    </dgm:pt>
    <dgm:pt modelId="{A4051224-1F8D-484C-9EC2-D52CCBC97D45}" type="parTrans" cxnId="{2C32EDA1-F44D-46E1-8D23-A54A70E2759D}">
      <dgm:prSet/>
      <dgm:spPr/>
      <dgm:t>
        <a:bodyPr/>
        <a:lstStyle/>
        <a:p>
          <a:endParaRPr lang="en-IN"/>
        </a:p>
      </dgm:t>
    </dgm:pt>
    <dgm:pt modelId="{8C845DCA-2939-475F-9133-581A903B57CD}" type="sibTrans" cxnId="{2C32EDA1-F44D-46E1-8D23-A54A70E2759D}">
      <dgm:prSet/>
      <dgm:spPr/>
      <dgm:t>
        <a:bodyPr/>
        <a:lstStyle/>
        <a:p>
          <a:endParaRPr lang="en-IN"/>
        </a:p>
      </dgm:t>
    </dgm:pt>
    <dgm:pt modelId="{D6B34174-1BB4-4700-9064-F8405152A510}">
      <dgm:prSet custT="1"/>
      <dgm:spPr/>
      <dgm:t>
        <a:bodyPr/>
        <a:lstStyle/>
        <a:p>
          <a:r>
            <a:rPr lang="en-IN" sz="1800" b="1" dirty="0">
              <a:solidFill>
                <a:schemeClr val="tx1"/>
              </a:solidFill>
            </a:rPr>
            <a:t>Is there is firewall</a:t>
          </a:r>
        </a:p>
      </dgm:t>
    </dgm:pt>
    <dgm:pt modelId="{54C0D306-6D3B-43EB-99CC-480EC14E2F27}" type="parTrans" cxnId="{24CD972F-A4EF-44E0-A08F-E4446A75815E}">
      <dgm:prSet/>
      <dgm:spPr/>
      <dgm:t>
        <a:bodyPr/>
        <a:lstStyle/>
        <a:p>
          <a:endParaRPr lang="en-IN"/>
        </a:p>
      </dgm:t>
    </dgm:pt>
    <dgm:pt modelId="{8C8FF618-6192-4C75-8C04-5557C0D749FF}" type="sibTrans" cxnId="{24CD972F-A4EF-44E0-A08F-E4446A75815E}">
      <dgm:prSet/>
      <dgm:spPr/>
      <dgm:t>
        <a:bodyPr/>
        <a:lstStyle/>
        <a:p>
          <a:endParaRPr lang="en-IN"/>
        </a:p>
      </dgm:t>
    </dgm:pt>
    <dgm:pt modelId="{1A2F1295-55F8-429D-B0DF-80CEE61DCCA9}" type="pres">
      <dgm:prSet presAssocID="{975A4802-7286-42BD-9743-36D6D77E1DB4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F8485DB-B926-4A77-9B79-0D26683A53C4}" type="pres">
      <dgm:prSet presAssocID="{EBA4F45D-2423-41E5-A4EA-19D7F615BD5D}" presName="centerShape" presStyleLbl="node0" presStyleIdx="0" presStyleCnt="1" custScaleX="136471" custScaleY="122346"/>
      <dgm:spPr/>
    </dgm:pt>
    <dgm:pt modelId="{9C6110EE-8732-4F75-914F-42DCB4788A4A}" type="pres">
      <dgm:prSet presAssocID="{FEFB6DDD-1372-49F3-8026-D8C91E198D94}" presName="parTrans" presStyleLbl="sibTrans2D1" presStyleIdx="0" presStyleCnt="6"/>
      <dgm:spPr/>
    </dgm:pt>
    <dgm:pt modelId="{54BB5513-EDC0-4F23-A822-132AFCCB005C}" type="pres">
      <dgm:prSet presAssocID="{FEFB6DDD-1372-49F3-8026-D8C91E198D94}" presName="connectorText" presStyleLbl="sibTrans2D1" presStyleIdx="0" presStyleCnt="6"/>
      <dgm:spPr/>
    </dgm:pt>
    <dgm:pt modelId="{47BFFDEE-E867-4BB9-99BC-BE0F2A2D1459}" type="pres">
      <dgm:prSet presAssocID="{DD9F90F9-123C-47FC-A257-BA5E80848014}" presName="node" presStyleLbl="node1" presStyleIdx="0" presStyleCnt="6" custScaleX="118616" custScaleY="114767" custRadScaleRad="105410" custRadScaleInc="-4473">
        <dgm:presLayoutVars>
          <dgm:bulletEnabled val="1"/>
        </dgm:presLayoutVars>
      </dgm:prSet>
      <dgm:spPr/>
    </dgm:pt>
    <dgm:pt modelId="{BA75C0A2-1E44-46A6-96B5-FAB200B84B5C}" type="pres">
      <dgm:prSet presAssocID="{2AEC0059-079B-4B36-864E-F919CE77B974}" presName="parTrans" presStyleLbl="sibTrans2D1" presStyleIdx="1" presStyleCnt="6"/>
      <dgm:spPr/>
    </dgm:pt>
    <dgm:pt modelId="{5912FE75-E223-4FC7-B7CA-AC05F500DF1C}" type="pres">
      <dgm:prSet presAssocID="{2AEC0059-079B-4B36-864E-F919CE77B974}" presName="connectorText" presStyleLbl="sibTrans2D1" presStyleIdx="1" presStyleCnt="6"/>
      <dgm:spPr/>
    </dgm:pt>
    <dgm:pt modelId="{7F0BD56B-4F70-481D-9CFA-9DB87C77C176}" type="pres">
      <dgm:prSet presAssocID="{FDBA7D8B-ED36-4A25-B2B1-66F38407F915}" presName="node" presStyleLbl="node1" presStyleIdx="1" presStyleCnt="6" custScaleX="118616" custScaleY="114767" custRadScaleRad="124986" custRadScaleInc="27281">
        <dgm:presLayoutVars>
          <dgm:bulletEnabled val="1"/>
        </dgm:presLayoutVars>
      </dgm:prSet>
      <dgm:spPr/>
    </dgm:pt>
    <dgm:pt modelId="{D198F038-4B12-4EBE-A398-17BFC4262714}" type="pres">
      <dgm:prSet presAssocID="{3B20C72C-AFA8-437F-8C62-5DEE9640577B}" presName="parTrans" presStyleLbl="sibTrans2D1" presStyleIdx="2" presStyleCnt="6"/>
      <dgm:spPr/>
    </dgm:pt>
    <dgm:pt modelId="{85478E79-1E43-4199-9B51-65F70A8653A9}" type="pres">
      <dgm:prSet presAssocID="{3B20C72C-AFA8-437F-8C62-5DEE9640577B}" presName="connectorText" presStyleLbl="sibTrans2D1" presStyleIdx="2" presStyleCnt="6"/>
      <dgm:spPr/>
    </dgm:pt>
    <dgm:pt modelId="{A36331E5-6780-4152-9CB6-041B4FD34523}" type="pres">
      <dgm:prSet presAssocID="{51D98466-1E15-4244-98E5-237980A914AF}" presName="node" presStyleLbl="node1" presStyleIdx="2" presStyleCnt="6" custScaleX="118616" custScaleY="114767" custRadScaleRad="127797" custRadScaleInc="-17419">
        <dgm:presLayoutVars>
          <dgm:bulletEnabled val="1"/>
        </dgm:presLayoutVars>
      </dgm:prSet>
      <dgm:spPr/>
    </dgm:pt>
    <dgm:pt modelId="{1321C83B-E895-4706-8CFF-3FC12AF54AC1}" type="pres">
      <dgm:prSet presAssocID="{FD6722AA-3FF7-4592-8576-E87218160BE1}" presName="parTrans" presStyleLbl="sibTrans2D1" presStyleIdx="3" presStyleCnt="6"/>
      <dgm:spPr/>
    </dgm:pt>
    <dgm:pt modelId="{46671C28-4247-4EF0-9420-6529D69EE0D8}" type="pres">
      <dgm:prSet presAssocID="{FD6722AA-3FF7-4592-8576-E87218160BE1}" presName="connectorText" presStyleLbl="sibTrans2D1" presStyleIdx="3" presStyleCnt="6"/>
      <dgm:spPr/>
    </dgm:pt>
    <dgm:pt modelId="{9B84A0E3-DF47-4830-A371-CFBCFF305DD1}" type="pres">
      <dgm:prSet presAssocID="{774B26CE-D96F-4448-B08C-0E6C82EE12CF}" presName="node" presStyleLbl="node1" presStyleIdx="3" presStyleCnt="6" custScaleX="118616" custScaleY="114767" custRadScaleRad="100022" custRadScaleInc="-4007">
        <dgm:presLayoutVars>
          <dgm:bulletEnabled val="1"/>
        </dgm:presLayoutVars>
      </dgm:prSet>
      <dgm:spPr/>
    </dgm:pt>
    <dgm:pt modelId="{9608024D-FC1F-402B-8CFF-45B8847DC414}" type="pres">
      <dgm:prSet presAssocID="{A4051224-1F8D-484C-9EC2-D52CCBC97D45}" presName="parTrans" presStyleLbl="sibTrans2D1" presStyleIdx="4" presStyleCnt="6"/>
      <dgm:spPr/>
    </dgm:pt>
    <dgm:pt modelId="{87D6BAEE-1813-489A-B2CD-51ED23FD2BB2}" type="pres">
      <dgm:prSet presAssocID="{A4051224-1F8D-484C-9EC2-D52CCBC97D45}" presName="connectorText" presStyleLbl="sibTrans2D1" presStyleIdx="4" presStyleCnt="6"/>
      <dgm:spPr/>
    </dgm:pt>
    <dgm:pt modelId="{8C82A5E4-FDF4-430F-81D1-579555184CAB}" type="pres">
      <dgm:prSet presAssocID="{27F58DD4-E362-45E8-A7A3-976BAF8E4FEA}" presName="node" presStyleLbl="node1" presStyleIdx="4" presStyleCnt="6" custScaleX="118616" custScaleY="114767" custRadScaleRad="128150" custRadScaleInc="21804">
        <dgm:presLayoutVars>
          <dgm:bulletEnabled val="1"/>
        </dgm:presLayoutVars>
      </dgm:prSet>
      <dgm:spPr/>
    </dgm:pt>
    <dgm:pt modelId="{9FE7ECB3-8352-4854-8BC0-FE0D6A7B49B4}" type="pres">
      <dgm:prSet presAssocID="{54C0D306-6D3B-43EB-99CC-480EC14E2F27}" presName="parTrans" presStyleLbl="sibTrans2D1" presStyleIdx="5" presStyleCnt="6"/>
      <dgm:spPr/>
    </dgm:pt>
    <dgm:pt modelId="{88B71ED0-B94B-424A-B539-BF1E1731E50D}" type="pres">
      <dgm:prSet presAssocID="{54C0D306-6D3B-43EB-99CC-480EC14E2F27}" presName="connectorText" presStyleLbl="sibTrans2D1" presStyleIdx="5" presStyleCnt="6"/>
      <dgm:spPr/>
    </dgm:pt>
    <dgm:pt modelId="{682EC46A-4026-47E1-84C9-3E269893DE71}" type="pres">
      <dgm:prSet presAssocID="{D6B34174-1BB4-4700-9064-F8405152A510}" presName="node" presStyleLbl="node1" presStyleIdx="5" presStyleCnt="6" custScaleX="118616" custScaleY="114767" custRadScaleRad="127355" custRadScaleInc="-24596">
        <dgm:presLayoutVars>
          <dgm:bulletEnabled val="1"/>
        </dgm:presLayoutVars>
      </dgm:prSet>
      <dgm:spPr/>
    </dgm:pt>
  </dgm:ptLst>
  <dgm:cxnLst>
    <dgm:cxn modelId="{60CF5F04-35DC-4BB4-9475-184B7F96A538}" srcId="{EBA4F45D-2423-41E5-A4EA-19D7F615BD5D}" destId="{FDBA7D8B-ED36-4A25-B2B1-66F38407F915}" srcOrd="1" destOrd="0" parTransId="{2AEC0059-079B-4B36-864E-F919CE77B974}" sibTransId="{9B40B449-1D08-41C9-8D07-AA945B328E24}"/>
    <dgm:cxn modelId="{7692BA0E-740B-4057-AACC-49150D5990D3}" type="presOf" srcId="{DD9F90F9-123C-47FC-A257-BA5E80848014}" destId="{47BFFDEE-E867-4BB9-99BC-BE0F2A2D1459}" srcOrd="0" destOrd="0" presId="urn:microsoft.com/office/officeart/2005/8/layout/radial5"/>
    <dgm:cxn modelId="{DFF1731D-DEC9-48DB-B308-B082167B81CB}" type="presOf" srcId="{975A4802-7286-42BD-9743-36D6D77E1DB4}" destId="{1A2F1295-55F8-429D-B0DF-80CEE61DCCA9}" srcOrd="0" destOrd="0" presId="urn:microsoft.com/office/officeart/2005/8/layout/radial5"/>
    <dgm:cxn modelId="{9072ED21-6E3D-4307-91B7-EB228873F855}" type="presOf" srcId="{54C0D306-6D3B-43EB-99CC-480EC14E2F27}" destId="{88B71ED0-B94B-424A-B539-BF1E1731E50D}" srcOrd="1" destOrd="0" presId="urn:microsoft.com/office/officeart/2005/8/layout/radial5"/>
    <dgm:cxn modelId="{9A5B4B24-5113-4FC2-BEBC-7DDD97BCAA87}" type="presOf" srcId="{54C0D306-6D3B-43EB-99CC-480EC14E2F27}" destId="{9FE7ECB3-8352-4854-8BC0-FE0D6A7B49B4}" srcOrd="0" destOrd="0" presId="urn:microsoft.com/office/officeart/2005/8/layout/radial5"/>
    <dgm:cxn modelId="{24CD972F-A4EF-44E0-A08F-E4446A75815E}" srcId="{EBA4F45D-2423-41E5-A4EA-19D7F615BD5D}" destId="{D6B34174-1BB4-4700-9064-F8405152A510}" srcOrd="5" destOrd="0" parTransId="{54C0D306-6D3B-43EB-99CC-480EC14E2F27}" sibTransId="{8C8FF618-6192-4C75-8C04-5557C0D749FF}"/>
    <dgm:cxn modelId="{3E461036-77EE-4E47-8516-890E875C4889}" type="presOf" srcId="{FDBA7D8B-ED36-4A25-B2B1-66F38407F915}" destId="{7F0BD56B-4F70-481D-9CFA-9DB87C77C176}" srcOrd="0" destOrd="0" presId="urn:microsoft.com/office/officeart/2005/8/layout/radial5"/>
    <dgm:cxn modelId="{608C2054-FA92-498D-A5A0-8509A0586380}" type="presOf" srcId="{FEFB6DDD-1372-49F3-8026-D8C91E198D94}" destId="{9C6110EE-8732-4F75-914F-42DCB4788A4A}" srcOrd="0" destOrd="0" presId="urn:microsoft.com/office/officeart/2005/8/layout/radial5"/>
    <dgm:cxn modelId="{D3050058-4D04-441E-988A-224F44CB7177}" srcId="{EBA4F45D-2423-41E5-A4EA-19D7F615BD5D}" destId="{774B26CE-D96F-4448-B08C-0E6C82EE12CF}" srcOrd="3" destOrd="0" parTransId="{FD6722AA-3FF7-4592-8576-E87218160BE1}" sibTransId="{58DC2751-D995-4FC4-A519-7D03A456181D}"/>
    <dgm:cxn modelId="{EFB7835A-ED98-4445-8117-7E4D0D961137}" srcId="{EBA4F45D-2423-41E5-A4EA-19D7F615BD5D}" destId="{51D98466-1E15-4244-98E5-237980A914AF}" srcOrd="2" destOrd="0" parTransId="{3B20C72C-AFA8-437F-8C62-5DEE9640577B}" sibTransId="{EE3C02F1-1508-4BB2-B9E7-C65FB4D461C4}"/>
    <dgm:cxn modelId="{323CB670-B3E5-4E85-86AA-3F1D8DFF6266}" type="presOf" srcId="{3B20C72C-AFA8-437F-8C62-5DEE9640577B}" destId="{D198F038-4B12-4EBE-A398-17BFC4262714}" srcOrd="0" destOrd="0" presId="urn:microsoft.com/office/officeart/2005/8/layout/radial5"/>
    <dgm:cxn modelId="{6585D67F-45D2-4D6C-9B86-A7F5AB36B3C9}" type="presOf" srcId="{FD6722AA-3FF7-4592-8576-E87218160BE1}" destId="{46671C28-4247-4EF0-9420-6529D69EE0D8}" srcOrd="1" destOrd="0" presId="urn:microsoft.com/office/officeart/2005/8/layout/radial5"/>
    <dgm:cxn modelId="{C556E688-A75B-4BA4-8DDE-B184BD2AEB1F}" type="presOf" srcId="{51D98466-1E15-4244-98E5-237980A914AF}" destId="{A36331E5-6780-4152-9CB6-041B4FD34523}" srcOrd="0" destOrd="0" presId="urn:microsoft.com/office/officeart/2005/8/layout/radial5"/>
    <dgm:cxn modelId="{8DB7508B-7BA6-432C-A438-358491F2148A}" type="presOf" srcId="{D6B34174-1BB4-4700-9064-F8405152A510}" destId="{682EC46A-4026-47E1-84C9-3E269893DE71}" srcOrd="0" destOrd="0" presId="urn:microsoft.com/office/officeart/2005/8/layout/radial5"/>
    <dgm:cxn modelId="{CAA6AB9B-8DD0-4CB5-AE07-84E3976A5C15}" srcId="{EBA4F45D-2423-41E5-A4EA-19D7F615BD5D}" destId="{DD9F90F9-123C-47FC-A257-BA5E80848014}" srcOrd="0" destOrd="0" parTransId="{FEFB6DDD-1372-49F3-8026-D8C91E198D94}" sibTransId="{5A1006B3-5CDB-4DC7-A84F-5500A727BD31}"/>
    <dgm:cxn modelId="{A0524D9D-9200-4736-83AC-69CD60760FBA}" type="presOf" srcId="{A4051224-1F8D-484C-9EC2-D52CCBC97D45}" destId="{87D6BAEE-1813-489A-B2CD-51ED23FD2BB2}" srcOrd="1" destOrd="0" presId="urn:microsoft.com/office/officeart/2005/8/layout/radial5"/>
    <dgm:cxn modelId="{2C32EDA1-F44D-46E1-8D23-A54A70E2759D}" srcId="{EBA4F45D-2423-41E5-A4EA-19D7F615BD5D}" destId="{27F58DD4-E362-45E8-A7A3-976BAF8E4FEA}" srcOrd="4" destOrd="0" parTransId="{A4051224-1F8D-484C-9EC2-D52CCBC97D45}" sibTransId="{8C845DCA-2939-475F-9133-581A903B57CD}"/>
    <dgm:cxn modelId="{EED3DBA2-FE26-416B-84D6-909A7ECE30F8}" type="presOf" srcId="{A4051224-1F8D-484C-9EC2-D52CCBC97D45}" destId="{9608024D-FC1F-402B-8CFF-45B8847DC414}" srcOrd="0" destOrd="0" presId="urn:microsoft.com/office/officeart/2005/8/layout/radial5"/>
    <dgm:cxn modelId="{A30D4FA5-944B-421D-A90F-25AFB0D76899}" srcId="{975A4802-7286-42BD-9743-36D6D77E1DB4}" destId="{EBA4F45D-2423-41E5-A4EA-19D7F615BD5D}" srcOrd="0" destOrd="0" parTransId="{8BBC30DE-50C1-4007-8013-C5EE68BEFA2B}" sibTransId="{C22B4ADA-7A0C-4B0E-8E2E-E98E086BD326}"/>
    <dgm:cxn modelId="{7E168EA6-5497-4A96-A070-A5B766CC5137}" type="presOf" srcId="{FEFB6DDD-1372-49F3-8026-D8C91E198D94}" destId="{54BB5513-EDC0-4F23-A822-132AFCCB005C}" srcOrd="1" destOrd="0" presId="urn:microsoft.com/office/officeart/2005/8/layout/radial5"/>
    <dgm:cxn modelId="{E17B22B4-3A6F-4521-ADDD-52CDC1A803D6}" type="presOf" srcId="{FD6722AA-3FF7-4592-8576-E87218160BE1}" destId="{1321C83B-E895-4706-8CFF-3FC12AF54AC1}" srcOrd="0" destOrd="0" presId="urn:microsoft.com/office/officeart/2005/8/layout/radial5"/>
    <dgm:cxn modelId="{C301A7C3-4D1B-4035-BED5-206886B419E6}" type="presOf" srcId="{2AEC0059-079B-4B36-864E-F919CE77B974}" destId="{5912FE75-E223-4FC7-B7CA-AC05F500DF1C}" srcOrd="1" destOrd="0" presId="urn:microsoft.com/office/officeart/2005/8/layout/radial5"/>
    <dgm:cxn modelId="{E853CDCD-8613-4E5C-8FBB-E6E4A920A2E7}" type="presOf" srcId="{2AEC0059-079B-4B36-864E-F919CE77B974}" destId="{BA75C0A2-1E44-46A6-96B5-FAB200B84B5C}" srcOrd="0" destOrd="0" presId="urn:microsoft.com/office/officeart/2005/8/layout/radial5"/>
    <dgm:cxn modelId="{7BC83AED-1337-4CCD-AB5D-E489316642CB}" type="presOf" srcId="{27F58DD4-E362-45E8-A7A3-976BAF8E4FEA}" destId="{8C82A5E4-FDF4-430F-81D1-579555184CAB}" srcOrd="0" destOrd="0" presId="urn:microsoft.com/office/officeart/2005/8/layout/radial5"/>
    <dgm:cxn modelId="{6DA914EF-D0C5-4598-A140-27D2D2C2739C}" type="presOf" srcId="{3B20C72C-AFA8-437F-8C62-5DEE9640577B}" destId="{85478E79-1E43-4199-9B51-65F70A8653A9}" srcOrd="1" destOrd="0" presId="urn:microsoft.com/office/officeart/2005/8/layout/radial5"/>
    <dgm:cxn modelId="{E3FB20FA-9B2F-4C55-B2C9-60ABC500905B}" type="presOf" srcId="{EBA4F45D-2423-41E5-A4EA-19D7F615BD5D}" destId="{4F8485DB-B926-4A77-9B79-0D26683A53C4}" srcOrd="0" destOrd="0" presId="urn:microsoft.com/office/officeart/2005/8/layout/radial5"/>
    <dgm:cxn modelId="{076AD4FA-FB4C-47A1-A635-D5ABBCE13A34}" type="presOf" srcId="{774B26CE-D96F-4448-B08C-0E6C82EE12CF}" destId="{9B84A0E3-DF47-4830-A371-CFBCFF305DD1}" srcOrd="0" destOrd="0" presId="urn:microsoft.com/office/officeart/2005/8/layout/radial5"/>
    <dgm:cxn modelId="{43F58232-D61E-4C17-B345-8C66F8872C93}" type="presParOf" srcId="{1A2F1295-55F8-429D-B0DF-80CEE61DCCA9}" destId="{4F8485DB-B926-4A77-9B79-0D26683A53C4}" srcOrd="0" destOrd="0" presId="urn:microsoft.com/office/officeart/2005/8/layout/radial5"/>
    <dgm:cxn modelId="{7EDAB4B4-8FA9-4013-B7AA-7F03F9127C33}" type="presParOf" srcId="{1A2F1295-55F8-429D-B0DF-80CEE61DCCA9}" destId="{9C6110EE-8732-4F75-914F-42DCB4788A4A}" srcOrd="1" destOrd="0" presId="urn:microsoft.com/office/officeart/2005/8/layout/radial5"/>
    <dgm:cxn modelId="{CCFA6C1A-93E5-4D04-8E99-5AA1D995CA15}" type="presParOf" srcId="{9C6110EE-8732-4F75-914F-42DCB4788A4A}" destId="{54BB5513-EDC0-4F23-A822-132AFCCB005C}" srcOrd="0" destOrd="0" presId="urn:microsoft.com/office/officeart/2005/8/layout/radial5"/>
    <dgm:cxn modelId="{A2C704DB-21C1-41E1-A651-F0FC41660DFF}" type="presParOf" srcId="{1A2F1295-55F8-429D-B0DF-80CEE61DCCA9}" destId="{47BFFDEE-E867-4BB9-99BC-BE0F2A2D1459}" srcOrd="2" destOrd="0" presId="urn:microsoft.com/office/officeart/2005/8/layout/radial5"/>
    <dgm:cxn modelId="{6B7AB93E-A582-428A-BE29-E655CAFB21B1}" type="presParOf" srcId="{1A2F1295-55F8-429D-B0DF-80CEE61DCCA9}" destId="{BA75C0A2-1E44-46A6-96B5-FAB200B84B5C}" srcOrd="3" destOrd="0" presId="urn:microsoft.com/office/officeart/2005/8/layout/radial5"/>
    <dgm:cxn modelId="{364A7822-E435-4A12-AC69-782428CB3011}" type="presParOf" srcId="{BA75C0A2-1E44-46A6-96B5-FAB200B84B5C}" destId="{5912FE75-E223-4FC7-B7CA-AC05F500DF1C}" srcOrd="0" destOrd="0" presId="urn:microsoft.com/office/officeart/2005/8/layout/radial5"/>
    <dgm:cxn modelId="{026F8DF2-E196-4588-A26F-FB7DD0AB969F}" type="presParOf" srcId="{1A2F1295-55F8-429D-B0DF-80CEE61DCCA9}" destId="{7F0BD56B-4F70-481D-9CFA-9DB87C77C176}" srcOrd="4" destOrd="0" presId="urn:microsoft.com/office/officeart/2005/8/layout/radial5"/>
    <dgm:cxn modelId="{C00EC14E-4B70-44B2-A6C0-F80CE98987F6}" type="presParOf" srcId="{1A2F1295-55F8-429D-B0DF-80CEE61DCCA9}" destId="{D198F038-4B12-4EBE-A398-17BFC4262714}" srcOrd="5" destOrd="0" presId="urn:microsoft.com/office/officeart/2005/8/layout/radial5"/>
    <dgm:cxn modelId="{FCBFEF08-0001-4064-90D7-718B03179B62}" type="presParOf" srcId="{D198F038-4B12-4EBE-A398-17BFC4262714}" destId="{85478E79-1E43-4199-9B51-65F70A8653A9}" srcOrd="0" destOrd="0" presId="urn:microsoft.com/office/officeart/2005/8/layout/radial5"/>
    <dgm:cxn modelId="{885DD4F5-5D43-4F5D-81F2-9A0F040AE6FA}" type="presParOf" srcId="{1A2F1295-55F8-429D-B0DF-80CEE61DCCA9}" destId="{A36331E5-6780-4152-9CB6-041B4FD34523}" srcOrd="6" destOrd="0" presId="urn:microsoft.com/office/officeart/2005/8/layout/radial5"/>
    <dgm:cxn modelId="{FFD54A0F-4FEF-4EB9-A29C-029F445ACB2E}" type="presParOf" srcId="{1A2F1295-55F8-429D-B0DF-80CEE61DCCA9}" destId="{1321C83B-E895-4706-8CFF-3FC12AF54AC1}" srcOrd="7" destOrd="0" presId="urn:microsoft.com/office/officeart/2005/8/layout/radial5"/>
    <dgm:cxn modelId="{74AB0D9F-33E1-4A11-8724-690A2502A4D3}" type="presParOf" srcId="{1321C83B-E895-4706-8CFF-3FC12AF54AC1}" destId="{46671C28-4247-4EF0-9420-6529D69EE0D8}" srcOrd="0" destOrd="0" presId="urn:microsoft.com/office/officeart/2005/8/layout/radial5"/>
    <dgm:cxn modelId="{16F530A2-21BA-469D-88D6-F3D3C0F9C8E8}" type="presParOf" srcId="{1A2F1295-55F8-429D-B0DF-80CEE61DCCA9}" destId="{9B84A0E3-DF47-4830-A371-CFBCFF305DD1}" srcOrd="8" destOrd="0" presId="urn:microsoft.com/office/officeart/2005/8/layout/radial5"/>
    <dgm:cxn modelId="{419AB28B-51A3-41FB-8364-F49E446EF1C7}" type="presParOf" srcId="{1A2F1295-55F8-429D-B0DF-80CEE61DCCA9}" destId="{9608024D-FC1F-402B-8CFF-45B8847DC414}" srcOrd="9" destOrd="0" presId="urn:microsoft.com/office/officeart/2005/8/layout/radial5"/>
    <dgm:cxn modelId="{99B8054A-7D13-459C-B875-6C9A12A57E51}" type="presParOf" srcId="{9608024D-FC1F-402B-8CFF-45B8847DC414}" destId="{87D6BAEE-1813-489A-B2CD-51ED23FD2BB2}" srcOrd="0" destOrd="0" presId="urn:microsoft.com/office/officeart/2005/8/layout/radial5"/>
    <dgm:cxn modelId="{6E675DFB-A9FE-4195-AA8E-56B56C87985A}" type="presParOf" srcId="{1A2F1295-55F8-429D-B0DF-80CEE61DCCA9}" destId="{8C82A5E4-FDF4-430F-81D1-579555184CAB}" srcOrd="10" destOrd="0" presId="urn:microsoft.com/office/officeart/2005/8/layout/radial5"/>
    <dgm:cxn modelId="{70E92722-A6A2-4C92-9773-8C0DA2E9B36B}" type="presParOf" srcId="{1A2F1295-55F8-429D-B0DF-80CEE61DCCA9}" destId="{9FE7ECB3-8352-4854-8BC0-FE0D6A7B49B4}" srcOrd="11" destOrd="0" presId="urn:microsoft.com/office/officeart/2005/8/layout/radial5"/>
    <dgm:cxn modelId="{BD315C11-B609-40CB-9BDD-F30FE521FBCE}" type="presParOf" srcId="{9FE7ECB3-8352-4854-8BC0-FE0D6A7B49B4}" destId="{88B71ED0-B94B-424A-B539-BF1E1731E50D}" srcOrd="0" destOrd="0" presId="urn:microsoft.com/office/officeart/2005/8/layout/radial5"/>
    <dgm:cxn modelId="{1916871C-E654-48D9-A9E8-CAA0EC7B7DF1}" type="presParOf" srcId="{1A2F1295-55F8-429D-B0DF-80CEE61DCCA9}" destId="{682EC46A-4026-47E1-84C9-3E269893DE71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957FC3D-BF54-47E7-A617-FA71D08E1500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D6D14C0E-CC56-4B6D-A8DF-D9183ACD9340}">
      <dgm:prSet custT="1"/>
      <dgm:spPr/>
      <dgm:t>
        <a:bodyPr/>
        <a:lstStyle/>
        <a:p>
          <a:r>
            <a:rPr lang="en-IN" sz="4000" dirty="0">
              <a:solidFill>
                <a:schemeClr val="tx1"/>
              </a:solidFill>
            </a:rPr>
            <a:t>Whois ncuindia.com</a:t>
          </a:r>
        </a:p>
      </dgm:t>
    </dgm:pt>
    <dgm:pt modelId="{FD715458-BFAF-4C6E-8DE0-80F457226139}" type="parTrans" cxnId="{25FEA036-4FE4-4E81-A73F-ABDC3BAB8DF8}">
      <dgm:prSet/>
      <dgm:spPr/>
      <dgm:t>
        <a:bodyPr/>
        <a:lstStyle/>
        <a:p>
          <a:endParaRPr lang="en-IN"/>
        </a:p>
      </dgm:t>
    </dgm:pt>
    <dgm:pt modelId="{91E3EE37-6D12-49EF-A6CB-81869E22A3FF}" type="sibTrans" cxnId="{25FEA036-4FE4-4E81-A73F-ABDC3BAB8DF8}">
      <dgm:prSet/>
      <dgm:spPr/>
      <dgm:t>
        <a:bodyPr/>
        <a:lstStyle/>
        <a:p>
          <a:endParaRPr lang="en-IN"/>
        </a:p>
      </dgm:t>
    </dgm:pt>
    <dgm:pt modelId="{B42DF4B5-A0F3-4F21-B19B-B5B4A7D5E29E}">
      <dgm:prSet custT="1"/>
      <dgm:spPr/>
      <dgm:t>
        <a:bodyPr/>
        <a:lstStyle/>
        <a:p>
          <a:r>
            <a:rPr lang="en-IN" sz="2000">
              <a:solidFill>
                <a:schemeClr val="tx1"/>
              </a:solidFill>
            </a:rPr>
            <a:t>What all information is visible?</a:t>
          </a:r>
        </a:p>
      </dgm:t>
    </dgm:pt>
    <dgm:pt modelId="{00B44E69-3CE9-4470-B502-27E4289ADCEA}" type="parTrans" cxnId="{179204AD-85AF-4DF7-93E1-766BDA2E1E22}">
      <dgm:prSet/>
      <dgm:spPr/>
      <dgm:t>
        <a:bodyPr/>
        <a:lstStyle/>
        <a:p>
          <a:endParaRPr lang="en-IN"/>
        </a:p>
      </dgm:t>
    </dgm:pt>
    <dgm:pt modelId="{A27E95BC-11EB-4BC6-BAC1-887839FC8CCA}" type="sibTrans" cxnId="{179204AD-85AF-4DF7-93E1-766BDA2E1E22}">
      <dgm:prSet/>
      <dgm:spPr/>
      <dgm:t>
        <a:bodyPr/>
        <a:lstStyle/>
        <a:p>
          <a:endParaRPr lang="en-IN"/>
        </a:p>
      </dgm:t>
    </dgm:pt>
    <dgm:pt modelId="{60F6CB2C-20C1-42F2-A381-6CE0C9A6210D}">
      <dgm:prSet custT="1"/>
      <dgm:spPr/>
      <dgm:t>
        <a:bodyPr/>
        <a:lstStyle/>
        <a:p>
          <a:r>
            <a:rPr lang="en-IN" sz="2000" dirty="0">
              <a:solidFill>
                <a:schemeClr val="tx1"/>
              </a:solidFill>
            </a:rPr>
            <a:t>Is your website secure?</a:t>
          </a:r>
        </a:p>
      </dgm:t>
    </dgm:pt>
    <dgm:pt modelId="{C57F491A-774C-45AF-9C44-AAC87E56C6C4}" type="parTrans" cxnId="{0B8ECF3A-338C-4C7F-B354-F5AE0B709E1A}">
      <dgm:prSet/>
      <dgm:spPr/>
      <dgm:t>
        <a:bodyPr/>
        <a:lstStyle/>
        <a:p>
          <a:endParaRPr lang="en-IN"/>
        </a:p>
      </dgm:t>
    </dgm:pt>
    <dgm:pt modelId="{03B23DA6-225A-4A9B-81FB-A6624355955F}" type="sibTrans" cxnId="{0B8ECF3A-338C-4C7F-B354-F5AE0B709E1A}">
      <dgm:prSet/>
      <dgm:spPr/>
      <dgm:t>
        <a:bodyPr/>
        <a:lstStyle/>
        <a:p>
          <a:endParaRPr lang="en-IN"/>
        </a:p>
      </dgm:t>
    </dgm:pt>
    <dgm:pt modelId="{A1CDF85E-A4A0-48D5-9CCB-CDCDA47FF156}" type="pres">
      <dgm:prSet presAssocID="{7957FC3D-BF54-47E7-A617-FA71D08E1500}" presName="Name0" presStyleCnt="0">
        <dgm:presLayoutVars>
          <dgm:chMax val="1"/>
          <dgm:chPref val="1"/>
        </dgm:presLayoutVars>
      </dgm:prSet>
      <dgm:spPr/>
    </dgm:pt>
    <dgm:pt modelId="{21043E7C-2AE6-4807-831B-66839E60D9C7}" type="pres">
      <dgm:prSet presAssocID="{D6D14C0E-CC56-4B6D-A8DF-D9183ACD9340}" presName="Parent" presStyleLbl="node0" presStyleIdx="0" presStyleCnt="1">
        <dgm:presLayoutVars>
          <dgm:chMax val="5"/>
          <dgm:chPref val="5"/>
        </dgm:presLayoutVars>
      </dgm:prSet>
      <dgm:spPr/>
    </dgm:pt>
    <dgm:pt modelId="{E2C2582F-60F5-414D-A018-60B6B8A31D8A}" type="pres">
      <dgm:prSet presAssocID="{D6D14C0E-CC56-4B6D-A8DF-D9183ACD9340}" presName="Accent1" presStyleLbl="node1" presStyleIdx="0" presStyleCnt="13"/>
      <dgm:spPr/>
    </dgm:pt>
    <dgm:pt modelId="{E949EE9C-9DA6-471C-BF3D-D68F07C5EA2D}" type="pres">
      <dgm:prSet presAssocID="{D6D14C0E-CC56-4B6D-A8DF-D9183ACD9340}" presName="Accent2" presStyleLbl="node1" presStyleIdx="1" presStyleCnt="13"/>
      <dgm:spPr/>
    </dgm:pt>
    <dgm:pt modelId="{4EB8BA86-CB05-4475-AE69-07090D5ABA74}" type="pres">
      <dgm:prSet presAssocID="{D6D14C0E-CC56-4B6D-A8DF-D9183ACD9340}" presName="Accent3" presStyleLbl="node1" presStyleIdx="2" presStyleCnt="13"/>
      <dgm:spPr/>
    </dgm:pt>
    <dgm:pt modelId="{B1D993B3-F3A4-4ED1-AC08-91B6FA28099F}" type="pres">
      <dgm:prSet presAssocID="{D6D14C0E-CC56-4B6D-A8DF-D9183ACD9340}" presName="Accent4" presStyleLbl="node1" presStyleIdx="3" presStyleCnt="13"/>
      <dgm:spPr/>
    </dgm:pt>
    <dgm:pt modelId="{92AAB181-0E67-465A-93E8-7683D5BF39D6}" type="pres">
      <dgm:prSet presAssocID="{D6D14C0E-CC56-4B6D-A8DF-D9183ACD9340}" presName="Accent5" presStyleLbl="node1" presStyleIdx="4" presStyleCnt="13"/>
      <dgm:spPr/>
    </dgm:pt>
    <dgm:pt modelId="{1B3E8A75-C6F7-4ACB-91C6-E3BC067CC442}" type="pres">
      <dgm:prSet presAssocID="{D6D14C0E-CC56-4B6D-A8DF-D9183ACD9340}" presName="Accent6" presStyleLbl="node1" presStyleIdx="5" presStyleCnt="13"/>
      <dgm:spPr/>
    </dgm:pt>
    <dgm:pt modelId="{13E61E59-EA17-44C5-8149-1947E1C10675}" type="pres">
      <dgm:prSet presAssocID="{B42DF4B5-A0F3-4F21-B19B-B5B4A7D5E29E}" presName="Child1" presStyleLbl="node1" presStyleIdx="6" presStyleCnt="13">
        <dgm:presLayoutVars>
          <dgm:chMax val="0"/>
          <dgm:chPref val="0"/>
        </dgm:presLayoutVars>
      </dgm:prSet>
      <dgm:spPr/>
    </dgm:pt>
    <dgm:pt modelId="{CCCBFB17-293B-4688-935E-E902BE57CD38}" type="pres">
      <dgm:prSet presAssocID="{B42DF4B5-A0F3-4F21-B19B-B5B4A7D5E29E}" presName="Accent7" presStyleCnt="0"/>
      <dgm:spPr/>
    </dgm:pt>
    <dgm:pt modelId="{CE7A534E-EE91-4FCA-B531-4F9BD9C01CDB}" type="pres">
      <dgm:prSet presAssocID="{B42DF4B5-A0F3-4F21-B19B-B5B4A7D5E29E}" presName="AccentHold1" presStyleLbl="node1" presStyleIdx="7" presStyleCnt="13"/>
      <dgm:spPr/>
    </dgm:pt>
    <dgm:pt modelId="{9EA0A2EF-88F0-4518-ACA4-229894E94BBD}" type="pres">
      <dgm:prSet presAssocID="{B42DF4B5-A0F3-4F21-B19B-B5B4A7D5E29E}" presName="Accent8" presStyleCnt="0"/>
      <dgm:spPr/>
    </dgm:pt>
    <dgm:pt modelId="{AACB39E8-10C7-4A97-BC82-50CAA3EB0FF5}" type="pres">
      <dgm:prSet presAssocID="{B42DF4B5-A0F3-4F21-B19B-B5B4A7D5E29E}" presName="AccentHold2" presStyleLbl="node1" presStyleIdx="8" presStyleCnt="13"/>
      <dgm:spPr/>
    </dgm:pt>
    <dgm:pt modelId="{410BDAB3-2E50-4D5E-9D0A-B3A243BE6166}" type="pres">
      <dgm:prSet presAssocID="{60F6CB2C-20C1-42F2-A381-6CE0C9A6210D}" presName="Child2" presStyleLbl="node1" presStyleIdx="9" presStyleCnt="13">
        <dgm:presLayoutVars>
          <dgm:chMax val="0"/>
          <dgm:chPref val="0"/>
        </dgm:presLayoutVars>
      </dgm:prSet>
      <dgm:spPr/>
    </dgm:pt>
    <dgm:pt modelId="{48912BBD-845B-4F50-BC51-D032EEC1D6BE}" type="pres">
      <dgm:prSet presAssocID="{60F6CB2C-20C1-42F2-A381-6CE0C9A6210D}" presName="Accent9" presStyleCnt="0"/>
      <dgm:spPr/>
    </dgm:pt>
    <dgm:pt modelId="{E7D31469-94FB-43BF-8036-E7D576752847}" type="pres">
      <dgm:prSet presAssocID="{60F6CB2C-20C1-42F2-A381-6CE0C9A6210D}" presName="AccentHold1" presStyleLbl="node1" presStyleIdx="10" presStyleCnt="13"/>
      <dgm:spPr/>
    </dgm:pt>
    <dgm:pt modelId="{B526613B-CD26-4C06-BC49-07579B616AA4}" type="pres">
      <dgm:prSet presAssocID="{60F6CB2C-20C1-42F2-A381-6CE0C9A6210D}" presName="Accent10" presStyleCnt="0"/>
      <dgm:spPr/>
    </dgm:pt>
    <dgm:pt modelId="{2686D27A-E108-4D25-AF4F-7CE5EFFF1191}" type="pres">
      <dgm:prSet presAssocID="{60F6CB2C-20C1-42F2-A381-6CE0C9A6210D}" presName="AccentHold2" presStyleLbl="node1" presStyleIdx="11" presStyleCnt="13"/>
      <dgm:spPr/>
    </dgm:pt>
    <dgm:pt modelId="{8502A2F4-BD77-430B-A4E9-87573A7A04E7}" type="pres">
      <dgm:prSet presAssocID="{60F6CB2C-20C1-42F2-A381-6CE0C9A6210D}" presName="Accent11" presStyleCnt="0"/>
      <dgm:spPr/>
    </dgm:pt>
    <dgm:pt modelId="{F2F13136-F757-421A-B9B8-5EFE6070CC96}" type="pres">
      <dgm:prSet presAssocID="{60F6CB2C-20C1-42F2-A381-6CE0C9A6210D}" presName="AccentHold3" presStyleLbl="node1" presStyleIdx="12" presStyleCnt="13"/>
      <dgm:spPr/>
    </dgm:pt>
  </dgm:ptLst>
  <dgm:cxnLst>
    <dgm:cxn modelId="{25FEA036-4FE4-4E81-A73F-ABDC3BAB8DF8}" srcId="{7957FC3D-BF54-47E7-A617-FA71D08E1500}" destId="{D6D14C0E-CC56-4B6D-A8DF-D9183ACD9340}" srcOrd="0" destOrd="0" parTransId="{FD715458-BFAF-4C6E-8DE0-80F457226139}" sibTransId="{91E3EE37-6D12-49EF-A6CB-81869E22A3FF}"/>
    <dgm:cxn modelId="{0B8ECF3A-338C-4C7F-B354-F5AE0B709E1A}" srcId="{D6D14C0E-CC56-4B6D-A8DF-D9183ACD9340}" destId="{60F6CB2C-20C1-42F2-A381-6CE0C9A6210D}" srcOrd="1" destOrd="0" parTransId="{C57F491A-774C-45AF-9C44-AAC87E56C6C4}" sibTransId="{03B23DA6-225A-4A9B-81FB-A6624355955F}"/>
    <dgm:cxn modelId="{5EDACA52-5706-4033-94C5-460F4B72A69E}" type="presOf" srcId="{7957FC3D-BF54-47E7-A617-FA71D08E1500}" destId="{A1CDF85E-A4A0-48D5-9CCB-CDCDA47FF156}" srcOrd="0" destOrd="0" presId="urn:microsoft.com/office/officeart/2009/3/layout/CircleRelationship"/>
    <dgm:cxn modelId="{86D7E870-B07F-47AD-8F54-0B928C370F60}" type="presOf" srcId="{B42DF4B5-A0F3-4F21-B19B-B5B4A7D5E29E}" destId="{13E61E59-EA17-44C5-8149-1947E1C10675}" srcOrd="0" destOrd="0" presId="urn:microsoft.com/office/officeart/2009/3/layout/CircleRelationship"/>
    <dgm:cxn modelId="{DD5E758E-8C0E-42FF-BCAD-F17F92CFB6E9}" type="presOf" srcId="{D6D14C0E-CC56-4B6D-A8DF-D9183ACD9340}" destId="{21043E7C-2AE6-4807-831B-66839E60D9C7}" srcOrd="0" destOrd="0" presId="urn:microsoft.com/office/officeart/2009/3/layout/CircleRelationship"/>
    <dgm:cxn modelId="{179204AD-85AF-4DF7-93E1-766BDA2E1E22}" srcId="{D6D14C0E-CC56-4B6D-A8DF-D9183ACD9340}" destId="{B42DF4B5-A0F3-4F21-B19B-B5B4A7D5E29E}" srcOrd="0" destOrd="0" parTransId="{00B44E69-3CE9-4470-B502-27E4289ADCEA}" sibTransId="{A27E95BC-11EB-4BC6-BAC1-887839FC8CCA}"/>
    <dgm:cxn modelId="{25BF95E6-063E-4DD8-896B-5ED3B473439B}" type="presOf" srcId="{60F6CB2C-20C1-42F2-A381-6CE0C9A6210D}" destId="{410BDAB3-2E50-4D5E-9D0A-B3A243BE6166}" srcOrd="0" destOrd="0" presId="urn:microsoft.com/office/officeart/2009/3/layout/CircleRelationship"/>
    <dgm:cxn modelId="{CF6E05F3-DF98-49F6-983A-541A4BF4CA24}" type="presParOf" srcId="{A1CDF85E-A4A0-48D5-9CCB-CDCDA47FF156}" destId="{21043E7C-2AE6-4807-831B-66839E60D9C7}" srcOrd="0" destOrd="0" presId="urn:microsoft.com/office/officeart/2009/3/layout/CircleRelationship"/>
    <dgm:cxn modelId="{7F53C4C5-5B16-49AE-9D66-C854EBC3FD0A}" type="presParOf" srcId="{A1CDF85E-A4A0-48D5-9CCB-CDCDA47FF156}" destId="{E2C2582F-60F5-414D-A018-60B6B8A31D8A}" srcOrd="1" destOrd="0" presId="urn:microsoft.com/office/officeart/2009/3/layout/CircleRelationship"/>
    <dgm:cxn modelId="{2783CCF9-846E-4AEF-8A81-D57901291AA1}" type="presParOf" srcId="{A1CDF85E-A4A0-48D5-9CCB-CDCDA47FF156}" destId="{E949EE9C-9DA6-471C-BF3D-D68F07C5EA2D}" srcOrd="2" destOrd="0" presId="urn:microsoft.com/office/officeart/2009/3/layout/CircleRelationship"/>
    <dgm:cxn modelId="{7B8BD367-3215-42D1-832E-E836CD9BEA4D}" type="presParOf" srcId="{A1CDF85E-A4A0-48D5-9CCB-CDCDA47FF156}" destId="{4EB8BA86-CB05-4475-AE69-07090D5ABA74}" srcOrd="3" destOrd="0" presId="urn:microsoft.com/office/officeart/2009/3/layout/CircleRelationship"/>
    <dgm:cxn modelId="{2C321BFE-D86C-4B4A-8E44-62F7FCFD5D62}" type="presParOf" srcId="{A1CDF85E-A4A0-48D5-9CCB-CDCDA47FF156}" destId="{B1D993B3-F3A4-4ED1-AC08-91B6FA28099F}" srcOrd="4" destOrd="0" presId="urn:microsoft.com/office/officeart/2009/3/layout/CircleRelationship"/>
    <dgm:cxn modelId="{5A6BF921-8223-4EE9-AA3D-A9E32E33390B}" type="presParOf" srcId="{A1CDF85E-A4A0-48D5-9CCB-CDCDA47FF156}" destId="{92AAB181-0E67-465A-93E8-7683D5BF39D6}" srcOrd="5" destOrd="0" presId="urn:microsoft.com/office/officeart/2009/3/layout/CircleRelationship"/>
    <dgm:cxn modelId="{AE51BF85-5939-451E-9F73-0C04DD14A4DC}" type="presParOf" srcId="{A1CDF85E-A4A0-48D5-9CCB-CDCDA47FF156}" destId="{1B3E8A75-C6F7-4ACB-91C6-E3BC067CC442}" srcOrd="6" destOrd="0" presId="urn:microsoft.com/office/officeart/2009/3/layout/CircleRelationship"/>
    <dgm:cxn modelId="{5828D2EB-DFFA-45CE-8D4F-1527B3563A5D}" type="presParOf" srcId="{A1CDF85E-A4A0-48D5-9CCB-CDCDA47FF156}" destId="{13E61E59-EA17-44C5-8149-1947E1C10675}" srcOrd="7" destOrd="0" presId="urn:microsoft.com/office/officeart/2009/3/layout/CircleRelationship"/>
    <dgm:cxn modelId="{F45D0E10-19EB-41E4-8E41-83E0CA466169}" type="presParOf" srcId="{A1CDF85E-A4A0-48D5-9CCB-CDCDA47FF156}" destId="{CCCBFB17-293B-4688-935E-E902BE57CD38}" srcOrd="8" destOrd="0" presId="urn:microsoft.com/office/officeart/2009/3/layout/CircleRelationship"/>
    <dgm:cxn modelId="{3FA8C72B-F126-4B9D-B3D7-60ABB93839BC}" type="presParOf" srcId="{CCCBFB17-293B-4688-935E-E902BE57CD38}" destId="{CE7A534E-EE91-4FCA-B531-4F9BD9C01CDB}" srcOrd="0" destOrd="0" presId="urn:microsoft.com/office/officeart/2009/3/layout/CircleRelationship"/>
    <dgm:cxn modelId="{88E22CAA-7038-4270-BD12-3728831F18F1}" type="presParOf" srcId="{A1CDF85E-A4A0-48D5-9CCB-CDCDA47FF156}" destId="{9EA0A2EF-88F0-4518-ACA4-229894E94BBD}" srcOrd="9" destOrd="0" presId="urn:microsoft.com/office/officeart/2009/3/layout/CircleRelationship"/>
    <dgm:cxn modelId="{5AE9E8B6-7E42-4DDE-9B21-B0DB374652F4}" type="presParOf" srcId="{9EA0A2EF-88F0-4518-ACA4-229894E94BBD}" destId="{AACB39E8-10C7-4A97-BC82-50CAA3EB0FF5}" srcOrd="0" destOrd="0" presId="urn:microsoft.com/office/officeart/2009/3/layout/CircleRelationship"/>
    <dgm:cxn modelId="{12DF3123-69F0-448B-AAC0-AC0045D24A94}" type="presParOf" srcId="{A1CDF85E-A4A0-48D5-9CCB-CDCDA47FF156}" destId="{410BDAB3-2E50-4D5E-9D0A-B3A243BE6166}" srcOrd="10" destOrd="0" presId="urn:microsoft.com/office/officeart/2009/3/layout/CircleRelationship"/>
    <dgm:cxn modelId="{C750E1B7-6571-4919-8185-35705304B46D}" type="presParOf" srcId="{A1CDF85E-A4A0-48D5-9CCB-CDCDA47FF156}" destId="{48912BBD-845B-4F50-BC51-D032EEC1D6BE}" srcOrd="11" destOrd="0" presId="urn:microsoft.com/office/officeart/2009/3/layout/CircleRelationship"/>
    <dgm:cxn modelId="{D4DFE781-8D27-41EB-8FFF-B82751AD3019}" type="presParOf" srcId="{48912BBD-845B-4F50-BC51-D032EEC1D6BE}" destId="{E7D31469-94FB-43BF-8036-E7D576752847}" srcOrd="0" destOrd="0" presId="urn:microsoft.com/office/officeart/2009/3/layout/CircleRelationship"/>
    <dgm:cxn modelId="{0940F34C-699F-4754-9E18-395C20094770}" type="presParOf" srcId="{A1CDF85E-A4A0-48D5-9CCB-CDCDA47FF156}" destId="{B526613B-CD26-4C06-BC49-07579B616AA4}" srcOrd="12" destOrd="0" presId="urn:microsoft.com/office/officeart/2009/3/layout/CircleRelationship"/>
    <dgm:cxn modelId="{B9006C4B-D25B-4BD3-AE38-9DA31E40D581}" type="presParOf" srcId="{B526613B-CD26-4C06-BC49-07579B616AA4}" destId="{2686D27A-E108-4D25-AF4F-7CE5EFFF1191}" srcOrd="0" destOrd="0" presId="urn:microsoft.com/office/officeart/2009/3/layout/CircleRelationship"/>
    <dgm:cxn modelId="{9FB0DA74-4FF1-4658-BDE0-A0ECC31DEB00}" type="presParOf" srcId="{A1CDF85E-A4A0-48D5-9CCB-CDCDA47FF156}" destId="{8502A2F4-BD77-430B-A4E9-87573A7A04E7}" srcOrd="13" destOrd="0" presId="urn:microsoft.com/office/officeart/2009/3/layout/CircleRelationship"/>
    <dgm:cxn modelId="{AE1BB76E-DC01-48C7-9A6A-2FA19455E56F}" type="presParOf" srcId="{8502A2F4-BD77-430B-A4E9-87573A7A04E7}" destId="{F2F13136-F757-421A-B9B8-5EFE6070CC96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C44CD19-69FD-44B0-BD85-1430DB37657A}" type="doc">
      <dgm:prSet loTypeId="urn:microsoft.com/office/officeart/2005/8/layout/vProcess5" loCatId="process" qsTypeId="urn:microsoft.com/office/officeart/2005/8/quickstyle/simple1" qsCatId="simple" csTypeId="urn:microsoft.com/office/officeart/2005/8/colors/accent2_2" csCatId="accent2" phldr="1"/>
      <dgm:spPr/>
    </dgm:pt>
    <dgm:pt modelId="{6CAA5B7E-70D8-4624-A923-788F76A6B762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ICANN (father) Non-profitable org</a:t>
          </a:r>
        </a:p>
      </dgm:t>
    </dgm:pt>
    <dgm:pt modelId="{85B0A669-B5E0-455B-BA19-5E9625616668}" type="parTrans" cxnId="{F0218DF8-EED4-47A5-BA79-317B9D7EC78C}">
      <dgm:prSet/>
      <dgm:spPr/>
      <dgm:t>
        <a:bodyPr/>
        <a:lstStyle/>
        <a:p>
          <a:endParaRPr lang="en-IN"/>
        </a:p>
      </dgm:t>
    </dgm:pt>
    <dgm:pt modelId="{8BFEA115-EDD2-483B-A20E-A44E30EB0ED4}" type="sibTrans" cxnId="{F0218DF8-EED4-47A5-BA79-317B9D7EC78C}">
      <dgm:prSet/>
      <dgm:spPr/>
      <dgm:t>
        <a:bodyPr/>
        <a:lstStyle/>
        <a:p>
          <a:endParaRPr lang="en-IN"/>
        </a:p>
      </dgm:t>
    </dgm:pt>
    <dgm:pt modelId="{0EB47067-CD63-442F-9FE5-5CBA1488B43D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IANA (Son)-paid</a:t>
          </a:r>
        </a:p>
      </dgm:t>
    </dgm:pt>
    <dgm:pt modelId="{24663CDD-DDDA-425D-97A0-91E418FFDB4E}" type="parTrans" cxnId="{3D396B9F-95D4-445C-BFCD-9DB40AA494EC}">
      <dgm:prSet/>
      <dgm:spPr/>
      <dgm:t>
        <a:bodyPr/>
        <a:lstStyle/>
        <a:p>
          <a:endParaRPr lang="en-IN"/>
        </a:p>
      </dgm:t>
    </dgm:pt>
    <dgm:pt modelId="{4E27BA38-D419-496A-9B80-361FD9F7E88A}" type="sibTrans" cxnId="{3D396B9F-95D4-445C-BFCD-9DB40AA494EC}">
      <dgm:prSet/>
      <dgm:spPr/>
      <dgm:t>
        <a:bodyPr/>
        <a:lstStyle/>
        <a:p>
          <a:endParaRPr lang="en-IN"/>
        </a:p>
      </dgm:t>
    </dgm:pt>
    <dgm:pt modelId="{CFAB9F49-89AA-407A-941F-D96832EC1105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Service Provider (Godaddy.com)</a:t>
          </a:r>
        </a:p>
      </dgm:t>
    </dgm:pt>
    <dgm:pt modelId="{BD49BAA4-ED38-42CB-BA67-22D9F35098CD}" type="parTrans" cxnId="{33A39B44-113B-4955-BE38-3C8ACDAA7CAC}">
      <dgm:prSet/>
      <dgm:spPr/>
      <dgm:t>
        <a:bodyPr/>
        <a:lstStyle/>
        <a:p>
          <a:endParaRPr lang="en-IN"/>
        </a:p>
      </dgm:t>
    </dgm:pt>
    <dgm:pt modelId="{02E26B89-A29E-4473-B19E-7B34BBF79621}" type="sibTrans" cxnId="{33A39B44-113B-4955-BE38-3C8ACDAA7CAC}">
      <dgm:prSet/>
      <dgm:spPr/>
      <dgm:t>
        <a:bodyPr/>
        <a:lstStyle/>
        <a:p>
          <a:endParaRPr lang="en-IN"/>
        </a:p>
      </dgm:t>
    </dgm:pt>
    <dgm:pt modelId="{CCE9304B-A02D-4243-835F-B8750C1484A8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Domain is provided by</a:t>
          </a:r>
        </a:p>
      </dgm:t>
    </dgm:pt>
    <dgm:pt modelId="{5665ED71-8CE9-49F4-BA8F-99814811713E}" type="parTrans" cxnId="{CA0F8F5A-D520-4F34-A9B4-D1B00AD771BB}">
      <dgm:prSet/>
      <dgm:spPr/>
      <dgm:t>
        <a:bodyPr/>
        <a:lstStyle/>
        <a:p>
          <a:endParaRPr lang="en-IN"/>
        </a:p>
      </dgm:t>
    </dgm:pt>
    <dgm:pt modelId="{97E48C74-E411-43A1-8824-16594B90833D}" type="sibTrans" cxnId="{CA0F8F5A-D520-4F34-A9B4-D1B00AD771BB}">
      <dgm:prSet/>
      <dgm:spPr/>
      <dgm:t>
        <a:bodyPr/>
        <a:lstStyle/>
        <a:p>
          <a:endParaRPr lang="en-IN"/>
        </a:p>
      </dgm:t>
    </dgm:pt>
    <dgm:pt modelId="{11BB76BA-C024-47AC-AAD3-92619281CC38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Whois.icann.org</a:t>
          </a:r>
        </a:p>
      </dgm:t>
    </dgm:pt>
    <dgm:pt modelId="{269B6943-1C56-4BB0-BBC2-AA93FD71A447}" type="parTrans" cxnId="{0ACCF4E2-EE3A-4CDC-BD5D-60CA925521C8}">
      <dgm:prSet/>
      <dgm:spPr/>
      <dgm:t>
        <a:bodyPr/>
        <a:lstStyle/>
        <a:p>
          <a:endParaRPr lang="en-IN"/>
        </a:p>
      </dgm:t>
    </dgm:pt>
    <dgm:pt modelId="{A421E70C-922D-4310-A895-F4E8720B7928}" type="sibTrans" cxnId="{0ACCF4E2-EE3A-4CDC-BD5D-60CA925521C8}">
      <dgm:prSet/>
      <dgm:spPr/>
      <dgm:t>
        <a:bodyPr/>
        <a:lstStyle/>
        <a:p>
          <a:endParaRPr lang="en-IN"/>
        </a:p>
      </dgm:t>
    </dgm:pt>
    <dgm:pt modelId="{4CE11D2B-3381-403D-BA99-CC2D464FCC1A}" type="pres">
      <dgm:prSet presAssocID="{9C44CD19-69FD-44B0-BD85-1430DB37657A}" presName="outerComposite" presStyleCnt="0">
        <dgm:presLayoutVars>
          <dgm:chMax val="5"/>
          <dgm:dir/>
          <dgm:resizeHandles val="exact"/>
        </dgm:presLayoutVars>
      </dgm:prSet>
      <dgm:spPr/>
    </dgm:pt>
    <dgm:pt modelId="{942A616F-015D-4127-B6B1-A5E00723689F}" type="pres">
      <dgm:prSet presAssocID="{9C44CD19-69FD-44B0-BD85-1430DB37657A}" presName="dummyMaxCanvas" presStyleCnt="0">
        <dgm:presLayoutVars/>
      </dgm:prSet>
      <dgm:spPr/>
    </dgm:pt>
    <dgm:pt modelId="{14C2ED99-4E41-472D-8DF0-847622549618}" type="pres">
      <dgm:prSet presAssocID="{9C44CD19-69FD-44B0-BD85-1430DB37657A}" presName="FiveNodes_1" presStyleLbl="node1" presStyleIdx="0" presStyleCnt="5">
        <dgm:presLayoutVars>
          <dgm:bulletEnabled val="1"/>
        </dgm:presLayoutVars>
      </dgm:prSet>
      <dgm:spPr/>
    </dgm:pt>
    <dgm:pt modelId="{9222A9FA-2BF5-4E33-942F-F8F9B4C1ED0A}" type="pres">
      <dgm:prSet presAssocID="{9C44CD19-69FD-44B0-BD85-1430DB37657A}" presName="FiveNodes_2" presStyleLbl="node1" presStyleIdx="1" presStyleCnt="5">
        <dgm:presLayoutVars>
          <dgm:bulletEnabled val="1"/>
        </dgm:presLayoutVars>
      </dgm:prSet>
      <dgm:spPr/>
    </dgm:pt>
    <dgm:pt modelId="{6FBD41EE-D829-4FD8-B721-9E9AEA71DD2B}" type="pres">
      <dgm:prSet presAssocID="{9C44CD19-69FD-44B0-BD85-1430DB37657A}" presName="FiveNodes_3" presStyleLbl="node1" presStyleIdx="2" presStyleCnt="5">
        <dgm:presLayoutVars>
          <dgm:bulletEnabled val="1"/>
        </dgm:presLayoutVars>
      </dgm:prSet>
      <dgm:spPr/>
    </dgm:pt>
    <dgm:pt modelId="{71A414B5-1423-45BB-8DA7-19B260CBC515}" type="pres">
      <dgm:prSet presAssocID="{9C44CD19-69FD-44B0-BD85-1430DB37657A}" presName="FiveNodes_4" presStyleLbl="node1" presStyleIdx="3" presStyleCnt="5">
        <dgm:presLayoutVars>
          <dgm:bulletEnabled val="1"/>
        </dgm:presLayoutVars>
      </dgm:prSet>
      <dgm:spPr/>
    </dgm:pt>
    <dgm:pt modelId="{3A4597FE-0644-4758-900D-C6DE58AAE1C2}" type="pres">
      <dgm:prSet presAssocID="{9C44CD19-69FD-44B0-BD85-1430DB37657A}" presName="FiveNodes_5" presStyleLbl="node1" presStyleIdx="4" presStyleCnt="5">
        <dgm:presLayoutVars>
          <dgm:bulletEnabled val="1"/>
        </dgm:presLayoutVars>
      </dgm:prSet>
      <dgm:spPr/>
    </dgm:pt>
    <dgm:pt modelId="{5AD24AA1-FBA9-47B9-BCCA-5C6C79A5B1DF}" type="pres">
      <dgm:prSet presAssocID="{9C44CD19-69FD-44B0-BD85-1430DB37657A}" presName="FiveConn_1-2" presStyleLbl="fgAccFollowNode1" presStyleIdx="0" presStyleCnt="4">
        <dgm:presLayoutVars>
          <dgm:bulletEnabled val="1"/>
        </dgm:presLayoutVars>
      </dgm:prSet>
      <dgm:spPr/>
    </dgm:pt>
    <dgm:pt modelId="{D24347E2-1D99-448A-B679-C515D47A603B}" type="pres">
      <dgm:prSet presAssocID="{9C44CD19-69FD-44B0-BD85-1430DB37657A}" presName="FiveConn_2-3" presStyleLbl="fgAccFollowNode1" presStyleIdx="1" presStyleCnt="4">
        <dgm:presLayoutVars>
          <dgm:bulletEnabled val="1"/>
        </dgm:presLayoutVars>
      </dgm:prSet>
      <dgm:spPr/>
    </dgm:pt>
    <dgm:pt modelId="{B8D1E8CD-CBB0-492E-98A8-A878D56B136E}" type="pres">
      <dgm:prSet presAssocID="{9C44CD19-69FD-44B0-BD85-1430DB37657A}" presName="FiveConn_3-4" presStyleLbl="fgAccFollowNode1" presStyleIdx="2" presStyleCnt="4">
        <dgm:presLayoutVars>
          <dgm:bulletEnabled val="1"/>
        </dgm:presLayoutVars>
      </dgm:prSet>
      <dgm:spPr/>
    </dgm:pt>
    <dgm:pt modelId="{E5B23778-855E-4C7E-8321-CE8514D4203E}" type="pres">
      <dgm:prSet presAssocID="{9C44CD19-69FD-44B0-BD85-1430DB37657A}" presName="FiveConn_4-5" presStyleLbl="fgAccFollowNode1" presStyleIdx="3" presStyleCnt="4">
        <dgm:presLayoutVars>
          <dgm:bulletEnabled val="1"/>
        </dgm:presLayoutVars>
      </dgm:prSet>
      <dgm:spPr/>
    </dgm:pt>
    <dgm:pt modelId="{C92EA121-BDBC-4411-AD3D-90EBA9C44582}" type="pres">
      <dgm:prSet presAssocID="{9C44CD19-69FD-44B0-BD85-1430DB37657A}" presName="FiveNodes_1_text" presStyleLbl="node1" presStyleIdx="4" presStyleCnt="5">
        <dgm:presLayoutVars>
          <dgm:bulletEnabled val="1"/>
        </dgm:presLayoutVars>
      </dgm:prSet>
      <dgm:spPr/>
    </dgm:pt>
    <dgm:pt modelId="{4CB84C4F-DB13-4397-994B-0842F9E1AC4A}" type="pres">
      <dgm:prSet presAssocID="{9C44CD19-69FD-44B0-BD85-1430DB37657A}" presName="FiveNodes_2_text" presStyleLbl="node1" presStyleIdx="4" presStyleCnt="5">
        <dgm:presLayoutVars>
          <dgm:bulletEnabled val="1"/>
        </dgm:presLayoutVars>
      </dgm:prSet>
      <dgm:spPr/>
    </dgm:pt>
    <dgm:pt modelId="{BB4976BB-62D3-4B3E-B33B-7BCFE5CC06FF}" type="pres">
      <dgm:prSet presAssocID="{9C44CD19-69FD-44B0-BD85-1430DB37657A}" presName="FiveNodes_3_text" presStyleLbl="node1" presStyleIdx="4" presStyleCnt="5">
        <dgm:presLayoutVars>
          <dgm:bulletEnabled val="1"/>
        </dgm:presLayoutVars>
      </dgm:prSet>
      <dgm:spPr/>
    </dgm:pt>
    <dgm:pt modelId="{C7FA459E-3721-4E84-95A2-BEE916CDD3EE}" type="pres">
      <dgm:prSet presAssocID="{9C44CD19-69FD-44B0-BD85-1430DB37657A}" presName="FiveNodes_4_text" presStyleLbl="node1" presStyleIdx="4" presStyleCnt="5">
        <dgm:presLayoutVars>
          <dgm:bulletEnabled val="1"/>
        </dgm:presLayoutVars>
      </dgm:prSet>
      <dgm:spPr/>
    </dgm:pt>
    <dgm:pt modelId="{8856B08D-0315-47FD-ABC2-459BEC6CF672}" type="pres">
      <dgm:prSet presAssocID="{9C44CD19-69FD-44B0-BD85-1430DB37657A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C1A50D00-2EF4-4490-ABAF-0BF486893E8C}" type="presOf" srcId="{11BB76BA-C024-47AC-AAD3-92619281CC38}" destId="{14C2ED99-4E41-472D-8DF0-847622549618}" srcOrd="0" destOrd="0" presId="urn:microsoft.com/office/officeart/2005/8/layout/vProcess5"/>
    <dgm:cxn modelId="{7B87D039-B893-4927-9DC1-612A2BE4F531}" type="presOf" srcId="{97E48C74-E411-43A1-8824-16594B90833D}" destId="{E5B23778-855E-4C7E-8321-CE8514D4203E}" srcOrd="0" destOrd="0" presId="urn:microsoft.com/office/officeart/2005/8/layout/vProcess5"/>
    <dgm:cxn modelId="{E6AF173E-5570-4FDD-8BE4-0C9CC50F9F60}" type="presOf" srcId="{6CAA5B7E-70D8-4624-A923-788F76A6B762}" destId="{9222A9FA-2BF5-4E33-942F-F8F9B4C1ED0A}" srcOrd="0" destOrd="0" presId="urn:microsoft.com/office/officeart/2005/8/layout/vProcess5"/>
    <dgm:cxn modelId="{33A39B44-113B-4955-BE38-3C8ACDAA7CAC}" srcId="{9C44CD19-69FD-44B0-BD85-1430DB37657A}" destId="{CFAB9F49-89AA-407A-941F-D96832EC1105}" srcOrd="4" destOrd="0" parTransId="{BD49BAA4-ED38-42CB-BA67-22D9F35098CD}" sibTransId="{02E26B89-A29E-4473-B19E-7B34BBF79621}"/>
    <dgm:cxn modelId="{49B5A850-79C8-4ECC-B30D-8141D006E53B}" type="presOf" srcId="{A421E70C-922D-4310-A895-F4E8720B7928}" destId="{5AD24AA1-FBA9-47B9-BCCA-5C6C79A5B1DF}" srcOrd="0" destOrd="0" presId="urn:microsoft.com/office/officeart/2005/8/layout/vProcess5"/>
    <dgm:cxn modelId="{D889A452-785F-40BA-915A-E8382917A2B9}" type="presOf" srcId="{6CAA5B7E-70D8-4624-A923-788F76A6B762}" destId="{4CB84C4F-DB13-4397-994B-0842F9E1AC4A}" srcOrd="1" destOrd="0" presId="urn:microsoft.com/office/officeart/2005/8/layout/vProcess5"/>
    <dgm:cxn modelId="{F4DACF55-77FF-45D3-9FC9-B4A4C91774AC}" type="presOf" srcId="{CFAB9F49-89AA-407A-941F-D96832EC1105}" destId="{8856B08D-0315-47FD-ABC2-459BEC6CF672}" srcOrd="1" destOrd="0" presId="urn:microsoft.com/office/officeart/2005/8/layout/vProcess5"/>
    <dgm:cxn modelId="{CA0F8F5A-D520-4F34-A9B4-D1B00AD771BB}" srcId="{9C44CD19-69FD-44B0-BD85-1430DB37657A}" destId="{CCE9304B-A02D-4243-835F-B8750C1484A8}" srcOrd="3" destOrd="0" parTransId="{5665ED71-8CE9-49F4-BA8F-99814811713E}" sibTransId="{97E48C74-E411-43A1-8824-16594B90833D}"/>
    <dgm:cxn modelId="{D8D03362-EB66-4E5C-8398-89F2F8D43FD2}" type="presOf" srcId="{CFAB9F49-89AA-407A-941F-D96832EC1105}" destId="{3A4597FE-0644-4758-900D-C6DE58AAE1C2}" srcOrd="0" destOrd="0" presId="urn:microsoft.com/office/officeart/2005/8/layout/vProcess5"/>
    <dgm:cxn modelId="{1E2EBA62-CC16-4B58-BF3C-78923E67184D}" type="presOf" srcId="{CCE9304B-A02D-4243-835F-B8750C1484A8}" destId="{C7FA459E-3721-4E84-95A2-BEE916CDD3EE}" srcOrd="1" destOrd="0" presId="urn:microsoft.com/office/officeart/2005/8/layout/vProcess5"/>
    <dgm:cxn modelId="{0B986E70-1830-4141-885C-6DA6A809C0C2}" type="presOf" srcId="{4E27BA38-D419-496A-9B80-361FD9F7E88A}" destId="{B8D1E8CD-CBB0-492E-98A8-A878D56B136E}" srcOrd="0" destOrd="0" presId="urn:microsoft.com/office/officeart/2005/8/layout/vProcess5"/>
    <dgm:cxn modelId="{D1B80A7F-1670-4CF8-8B6A-A0B095A579CA}" type="presOf" srcId="{0EB47067-CD63-442F-9FE5-5CBA1488B43D}" destId="{BB4976BB-62D3-4B3E-B33B-7BCFE5CC06FF}" srcOrd="1" destOrd="0" presId="urn:microsoft.com/office/officeart/2005/8/layout/vProcess5"/>
    <dgm:cxn modelId="{C717C099-E79C-43D4-9311-57CBFAF098E7}" type="presOf" srcId="{11BB76BA-C024-47AC-AAD3-92619281CC38}" destId="{C92EA121-BDBC-4411-AD3D-90EBA9C44582}" srcOrd="1" destOrd="0" presId="urn:microsoft.com/office/officeart/2005/8/layout/vProcess5"/>
    <dgm:cxn modelId="{3D396B9F-95D4-445C-BFCD-9DB40AA494EC}" srcId="{9C44CD19-69FD-44B0-BD85-1430DB37657A}" destId="{0EB47067-CD63-442F-9FE5-5CBA1488B43D}" srcOrd="2" destOrd="0" parTransId="{24663CDD-DDDA-425D-97A0-91E418FFDB4E}" sibTransId="{4E27BA38-D419-496A-9B80-361FD9F7E88A}"/>
    <dgm:cxn modelId="{E7F7CBA2-DF9A-456A-BBBF-7850628FDFFF}" type="presOf" srcId="{0EB47067-CD63-442F-9FE5-5CBA1488B43D}" destId="{6FBD41EE-D829-4FD8-B721-9E9AEA71DD2B}" srcOrd="0" destOrd="0" presId="urn:microsoft.com/office/officeart/2005/8/layout/vProcess5"/>
    <dgm:cxn modelId="{DCFEDDC0-0E46-481A-8929-15BACF726937}" type="presOf" srcId="{8BFEA115-EDD2-483B-A20E-A44E30EB0ED4}" destId="{D24347E2-1D99-448A-B679-C515D47A603B}" srcOrd="0" destOrd="0" presId="urn:microsoft.com/office/officeart/2005/8/layout/vProcess5"/>
    <dgm:cxn modelId="{E382A3E1-265A-4925-A577-D646FB564E2B}" type="presOf" srcId="{CCE9304B-A02D-4243-835F-B8750C1484A8}" destId="{71A414B5-1423-45BB-8DA7-19B260CBC515}" srcOrd="0" destOrd="0" presId="urn:microsoft.com/office/officeart/2005/8/layout/vProcess5"/>
    <dgm:cxn modelId="{0ACCF4E2-EE3A-4CDC-BD5D-60CA925521C8}" srcId="{9C44CD19-69FD-44B0-BD85-1430DB37657A}" destId="{11BB76BA-C024-47AC-AAD3-92619281CC38}" srcOrd="0" destOrd="0" parTransId="{269B6943-1C56-4BB0-BBC2-AA93FD71A447}" sibTransId="{A421E70C-922D-4310-A895-F4E8720B7928}"/>
    <dgm:cxn modelId="{48C664F4-7547-4F24-8FA5-18FA02FB0405}" type="presOf" srcId="{9C44CD19-69FD-44B0-BD85-1430DB37657A}" destId="{4CE11D2B-3381-403D-BA99-CC2D464FCC1A}" srcOrd="0" destOrd="0" presId="urn:microsoft.com/office/officeart/2005/8/layout/vProcess5"/>
    <dgm:cxn modelId="{F0218DF8-EED4-47A5-BA79-317B9D7EC78C}" srcId="{9C44CD19-69FD-44B0-BD85-1430DB37657A}" destId="{6CAA5B7E-70D8-4624-A923-788F76A6B762}" srcOrd="1" destOrd="0" parTransId="{85B0A669-B5E0-455B-BA19-5E9625616668}" sibTransId="{8BFEA115-EDD2-483B-A20E-A44E30EB0ED4}"/>
    <dgm:cxn modelId="{BF5B52DA-0AE0-4B97-8969-B3C6FF632293}" type="presParOf" srcId="{4CE11D2B-3381-403D-BA99-CC2D464FCC1A}" destId="{942A616F-015D-4127-B6B1-A5E00723689F}" srcOrd="0" destOrd="0" presId="urn:microsoft.com/office/officeart/2005/8/layout/vProcess5"/>
    <dgm:cxn modelId="{48339DC6-EAED-4059-AA30-BCE51BC996ED}" type="presParOf" srcId="{4CE11D2B-3381-403D-BA99-CC2D464FCC1A}" destId="{14C2ED99-4E41-472D-8DF0-847622549618}" srcOrd="1" destOrd="0" presId="urn:microsoft.com/office/officeart/2005/8/layout/vProcess5"/>
    <dgm:cxn modelId="{8023962B-DDFE-4CDE-80FD-C4811D5FFE0A}" type="presParOf" srcId="{4CE11D2B-3381-403D-BA99-CC2D464FCC1A}" destId="{9222A9FA-2BF5-4E33-942F-F8F9B4C1ED0A}" srcOrd="2" destOrd="0" presId="urn:microsoft.com/office/officeart/2005/8/layout/vProcess5"/>
    <dgm:cxn modelId="{AD9A18B5-2BC7-4D34-992A-93D6909CD956}" type="presParOf" srcId="{4CE11D2B-3381-403D-BA99-CC2D464FCC1A}" destId="{6FBD41EE-D829-4FD8-B721-9E9AEA71DD2B}" srcOrd="3" destOrd="0" presId="urn:microsoft.com/office/officeart/2005/8/layout/vProcess5"/>
    <dgm:cxn modelId="{718AABFD-D075-4FDF-AD75-392B08A957FE}" type="presParOf" srcId="{4CE11D2B-3381-403D-BA99-CC2D464FCC1A}" destId="{71A414B5-1423-45BB-8DA7-19B260CBC515}" srcOrd="4" destOrd="0" presId="urn:microsoft.com/office/officeart/2005/8/layout/vProcess5"/>
    <dgm:cxn modelId="{B7A9E784-59DE-4FEF-8F33-C5B8D5E50619}" type="presParOf" srcId="{4CE11D2B-3381-403D-BA99-CC2D464FCC1A}" destId="{3A4597FE-0644-4758-900D-C6DE58AAE1C2}" srcOrd="5" destOrd="0" presId="urn:microsoft.com/office/officeart/2005/8/layout/vProcess5"/>
    <dgm:cxn modelId="{41E7232B-18B5-4623-B411-130AF425D0CD}" type="presParOf" srcId="{4CE11D2B-3381-403D-BA99-CC2D464FCC1A}" destId="{5AD24AA1-FBA9-47B9-BCCA-5C6C79A5B1DF}" srcOrd="6" destOrd="0" presId="urn:microsoft.com/office/officeart/2005/8/layout/vProcess5"/>
    <dgm:cxn modelId="{15788D89-9ED9-47B7-9F3E-A13208CAA678}" type="presParOf" srcId="{4CE11D2B-3381-403D-BA99-CC2D464FCC1A}" destId="{D24347E2-1D99-448A-B679-C515D47A603B}" srcOrd="7" destOrd="0" presId="urn:microsoft.com/office/officeart/2005/8/layout/vProcess5"/>
    <dgm:cxn modelId="{DAE4869A-4215-4887-AFB7-5E4D8D7DF1C4}" type="presParOf" srcId="{4CE11D2B-3381-403D-BA99-CC2D464FCC1A}" destId="{B8D1E8CD-CBB0-492E-98A8-A878D56B136E}" srcOrd="8" destOrd="0" presId="urn:microsoft.com/office/officeart/2005/8/layout/vProcess5"/>
    <dgm:cxn modelId="{4D1FA2EA-E218-4027-BADC-ADA6728BB351}" type="presParOf" srcId="{4CE11D2B-3381-403D-BA99-CC2D464FCC1A}" destId="{E5B23778-855E-4C7E-8321-CE8514D4203E}" srcOrd="9" destOrd="0" presId="urn:microsoft.com/office/officeart/2005/8/layout/vProcess5"/>
    <dgm:cxn modelId="{ACCB0E63-A46E-4362-A8E5-50CFA901585C}" type="presParOf" srcId="{4CE11D2B-3381-403D-BA99-CC2D464FCC1A}" destId="{C92EA121-BDBC-4411-AD3D-90EBA9C44582}" srcOrd="10" destOrd="0" presId="urn:microsoft.com/office/officeart/2005/8/layout/vProcess5"/>
    <dgm:cxn modelId="{A64FF5D1-C711-4ADD-9A0C-5DB66532D285}" type="presParOf" srcId="{4CE11D2B-3381-403D-BA99-CC2D464FCC1A}" destId="{4CB84C4F-DB13-4397-994B-0842F9E1AC4A}" srcOrd="11" destOrd="0" presId="urn:microsoft.com/office/officeart/2005/8/layout/vProcess5"/>
    <dgm:cxn modelId="{C03F674C-C37F-455B-A215-513F55FCAD5D}" type="presParOf" srcId="{4CE11D2B-3381-403D-BA99-CC2D464FCC1A}" destId="{BB4976BB-62D3-4B3E-B33B-7BCFE5CC06FF}" srcOrd="12" destOrd="0" presId="urn:microsoft.com/office/officeart/2005/8/layout/vProcess5"/>
    <dgm:cxn modelId="{A1C712F3-026C-4E10-B19C-E0B5144F55FF}" type="presParOf" srcId="{4CE11D2B-3381-403D-BA99-CC2D464FCC1A}" destId="{C7FA459E-3721-4E84-95A2-BEE916CDD3EE}" srcOrd="13" destOrd="0" presId="urn:microsoft.com/office/officeart/2005/8/layout/vProcess5"/>
    <dgm:cxn modelId="{70795988-EEE7-42C8-937C-53330D4D755C}" type="presParOf" srcId="{4CE11D2B-3381-403D-BA99-CC2D464FCC1A}" destId="{8856B08D-0315-47FD-ABC2-459BEC6CF672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1D7EDDB-7F99-42A8-81C7-B34ED955F7D1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8532AD9-5CF5-4F91-A208-06A73FB72CC4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Select</a:t>
          </a:r>
        </a:p>
      </dgm:t>
    </dgm:pt>
    <dgm:pt modelId="{63F9C457-3195-4001-977A-B4B861062D48}" type="parTrans" cxnId="{5B5BC68C-1BA5-4D68-821E-165C2107B9B9}">
      <dgm:prSet/>
      <dgm:spPr/>
      <dgm:t>
        <a:bodyPr/>
        <a:lstStyle/>
        <a:p>
          <a:endParaRPr lang="en-US"/>
        </a:p>
      </dgm:t>
    </dgm:pt>
    <dgm:pt modelId="{DDE0F770-723A-4234-A36B-63274A209781}" type="sibTrans" cxnId="{5B5BC68C-1BA5-4D68-821E-165C2107B9B9}">
      <dgm:prSet/>
      <dgm:spPr/>
      <dgm:t>
        <a:bodyPr/>
        <a:lstStyle/>
        <a:p>
          <a:endParaRPr lang="en-US"/>
        </a:p>
      </dgm:t>
    </dgm:pt>
    <dgm:pt modelId="{DA42E50D-F63B-49B5-B55E-F83566B33C94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Select one Website</a:t>
          </a:r>
        </a:p>
      </dgm:t>
    </dgm:pt>
    <dgm:pt modelId="{FCC71251-93F0-4C66-82B3-25E6A0D73466}" type="parTrans" cxnId="{98041D44-3798-46CC-B21C-938F9E15AEB2}">
      <dgm:prSet/>
      <dgm:spPr/>
      <dgm:t>
        <a:bodyPr/>
        <a:lstStyle/>
        <a:p>
          <a:endParaRPr lang="en-US"/>
        </a:p>
      </dgm:t>
    </dgm:pt>
    <dgm:pt modelId="{51B882F8-6C82-48D3-8312-C27F39835BC6}" type="sibTrans" cxnId="{98041D44-3798-46CC-B21C-938F9E15AEB2}">
      <dgm:prSet/>
      <dgm:spPr/>
      <dgm:t>
        <a:bodyPr/>
        <a:lstStyle/>
        <a:p>
          <a:endParaRPr lang="en-US"/>
        </a:p>
      </dgm:t>
    </dgm:pt>
    <dgm:pt modelId="{EBA190AC-4ACB-435E-869D-6B73953D9949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Use</a:t>
          </a:r>
        </a:p>
      </dgm:t>
    </dgm:pt>
    <dgm:pt modelId="{968B5D8C-4403-4ED3-91B3-332FAE7D2337}" type="parTrans" cxnId="{83191755-791F-4521-9834-46CEF7BC4FE2}">
      <dgm:prSet/>
      <dgm:spPr/>
      <dgm:t>
        <a:bodyPr/>
        <a:lstStyle/>
        <a:p>
          <a:endParaRPr lang="en-US"/>
        </a:p>
      </dgm:t>
    </dgm:pt>
    <dgm:pt modelId="{19F5E82F-19CB-4E06-87ED-621614D28FAF}" type="sibTrans" cxnId="{83191755-791F-4521-9834-46CEF7BC4FE2}">
      <dgm:prSet/>
      <dgm:spPr/>
      <dgm:t>
        <a:bodyPr/>
        <a:lstStyle/>
        <a:p>
          <a:endParaRPr lang="en-US"/>
        </a:p>
      </dgm:t>
    </dgm:pt>
    <dgm:pt modelId="{C2FF0D39-2636-4972-BA2D-094C6B62B022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Use the above tools to find all the relevant information of selected website </a:t>
          </a:r>
        </a:p>
      </dgm:t>
    </dgm:pt>
    <dgm:pt modelId="{D775B589-EA95-4389-A85C-6D536A41255D}" type="parTrans" cxnId="{B5DB1231-62B6-4F89-901B-27181B750DB6}">
      <dgm:prSet/>
      <dgm:spPr/>
      <dgm:t>
        <a:bodyPr/>
        <a:lstStyle/>
        <a:p>
          <a:endParaRPr lang="en-US"/>
        </a:p>
      </dgm:t>
    </dgm:pt>
    <dgm:pt modelId="{5BBEAD78-E170-4D16-835B-4EBC899F5BA4}" type="sibTrans" cxnId="{B5DB1231-62B6-4F89-901B-27181B750DB6}">
      <dgm:prSet/>
      <dgm:spPr/>
      <dgm:t>
        <a:bodyPr/>
        <a:lstStyle/>
        <a:p>
          <a:endParaRPr lang="en-US"/>
        </a:p>
      </dgm:t>
    </dgm:pt>
    <dgm:pt modelId="{DDC18DD3-1EAA-49EF-B1C3-A1A1FD73C25D}">
      <dgm:prSet/>
      <dgm:spPr/>
      <dgm:t>
        <a:bodyPr/>
        <a:lstStyle/>
        <a:p>
          <a:r>
            <a:rPr lang="en-US">
              <a:solidFill>
                <a:schemeClr val="tx1"/>
              </a:solidFill>
            </a:rPr>
            <a:t>Prepare</a:t>
          </a:r>
        </a:p>
      </dgm:t>
    </dgm:pt>
    <dgm:pt modelId="{85899122-182D-425C-9814-88631D6AB8C5}" type="parTrans" cxnId="{83468314-70A1-49B3-A812-B1B7924DB3EC}">
      <dgm:prSet/>
      <dgm:spPr/>
      <dgm:t>
        <a:bodyPr/>
        <a:lstStyle/>
        <a:p>
          <a:endParaRPr lang="en-US"/>
        </a:p>
      </dgm:t>
    </dgm:pt>
    <dgm:pt modelId="{51C8661D-E59E-4143-89F0-30070518E454}" type="sibTrans" cxnId="{83468314-70A1-49B3-A812-B1B7924DB3EC}">
      <dgm:prSet/>
      <dgm:spPr/>
      <dgm:t>
        <a:bodyPr/>
        <a:lstStyle/>
        <a:p>
          <a:endParaRPr lang="en-US"/>
        </a:p>
      </dgm:t>
    </dgm:pt>
    <dgm:pt modelId="{0669E5D7-CBED-4C39-80EA-F0F4212B39A6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Prepare a report</a:t>
          </a:r>
        </a:p>
      </dgm:t>
    </dgm:pt>
    <dgm:pt modelId="{FB2DF738-AC06-441A-A186-1AD0F3B33189}" type="parTrans" cxnId="{05278DC0-ABB9-44E8-A5DE-0A182590CBE3}">
      <dgm:prSet/>
      <dgm:spPr/>
      <dgm:t>
        <a:bodyPr/>
        <a:lstStyle/>
        <a:p>
          <a:endParaRPr lang="en-US"/>
        </a:p>
      </dgm:t>
    </dgm:pt>
    <dgm:pt modelId="{300B8AB8-1C98-4936-8A67-57C9B0FFCFBC}" type="sibTrans" cxnId="{05278DC0-ABB9-44E8-A5DE-0A182590CBE3}">
      <dgm:prSet/>
      <dgm:spPr/>
      <dgm:t>
        <a:bodyPr/>
        <a:lstStyle/>
        <a:p>
          <a:endParaRPr lang="en-US"/>
        </a:p>
      </dgm:t>
    </dgm:pt>
    <dgm:pt modelId="{CCFC4A4F-66F8-42B2-B7DF-158846AD5BB4}" type="pres">
      <dgm:prSet presAssocID="{F1D7EDDB-7F99-42A8-81C7-B34ED955F7D1}" presName="Name0" presStyleCnt="0">
        <dgm:presLayoutVars>
          <dgm:dir/>
          <dgm:animLvl val="lvl"/>
          <dgm:resizeHandles val="exact"/>
        </dgm:presLayoutVars>
      </dgm:prSet>
      <dgm:spPr/>
    </dgm:pt>
    <dgm:pt modelId="{6C22B0A8-C272-4401-B827-B4BFA5B93FC3}" type="pres">
      <dgm:prSet presAssocID="{DDC18DD3-1EAA-49EF-B1C3-A1A1FD73C25D}" presName="boxAndChildren" presStyleCnt="0"/>
      <dgm:spPr/>
    </dgm:pt>
    <dgm:pt modelId="{1A7149C8-7785-4AAE-91CA-2050CFCFD7E9}" type="pres">
      <dgm:prSet presAssocID="{DDC18DD3-1EAA-49EF-B1C3-A1A1FD73C25D}" presName="parentTextBox" presStyleLbl="alignNode1" presStyleIdx="0" presStyleCnt="3"/>
      <dgm:spPr/>
    </dgm:pt>
    <dgm:pt modelId="{05240D52-D6FF-4B08-8566-20DD0BD2A3D6}" type="pres">
      <dgm:prSet presAssocID="{DDC18DD3-1EAA-49EF-B1C3-A1A1FD73C25D}" presName="descendantBox" presStyleLbl="bgAccFollowNode1" presStyleIdx="0" presStyleCnt="3"/>
      <dgm:spPr/>
    </dgm:pt>
    <dgm:pt modelId="{04E43E65-DAD1-41A1-90F3-6C5D7187E155}" type="pres">
      <dgm:prSet presAssocID="{19F5E82F-19CB-4E06-87ED-621614D28FAF}" presName="sp" presStyleCnt="0"/>
      <dgm:spPr/>
    </dgm:pt>
    <dgm:pt modelId="{123F0DEE-ACE8-4ADC-84C4-B0FC74288468}" type="pres">
      <dgm:prSet presAssocID="{EBA190AC-4ACB-435E-869D-6B73953D9949}" presName="arrowAndChildren" presStyleCnt="0"/>
      <dgm:spPr/>
    </dgm:pt>
    <dgm:pt modelId="{6E353A35-FC11-4F3F-ABA8-8E7FA8B4D311}" type="pres">
      <dgm:prSet presAssocID="{EBA190AC-4ACB-435E-869D-6B73953D9949}" presName="parentTextArrow" presStyleLbl="node1" presStyleIdx="0" presStyleCnt="0"/>
      <dgm:spPr/>
    </dgm:pt>
    <dgm:pt modelId="{1AF0E99E-150C-4485-829A-E5AEB1C4F914}" type="pres">
      <dgm:prSet presAssocID="{EBA190AC-4ACB-435E-869D-6B73953D9949}" presName="arrow" presStyleLbl="alignNode1" presStyleIdx="1" presStyleCnt="3"/>
      <dgm:spPr/>
    </dgm:pt>
    <dgm:pt modelId="{9017BE2D-28A1-49D1-98C5-9C2D3E992526}" type="pres">
      <dgm:prSet presAssocID="{EBA190AC-4ACB-435E-869D-6B73953D9949}" presName="descendantArrow" presStyleLbl="bgAccFollowNode1" presStyleIdx="1" presStyleCnt="3"/>
      <dgm:spPr/>
    </dgm:pt>
    <dgm:pt modelId="{849F386C-A61D-47E7-89A0-F102843DA46B}" type="pres">
      <dgm:prSet presAssocID="{DDE0F770-723A-4234-A36B-63274A209781}" presName="sp" presStyleCnt="0"/>
      <dgm:spPr/>
    </dgm:pt>
    <dgm:pt modelId="{E214D712-9B54-4CB5-A2AD-E2D88F4B3736}" type="pres">
      <dgm:prSet presAssocID="{58532AD9-5CF5-4F91-A208-06A73FB72CC4}" presName="arrowAndChildren" presStyleCnt="0"/>
      <dgm:spPr/>
    </dgm:pt>
    <dgm:pt modelId="{CBC86205-1EC5-4BA6-A750-0426F0DC19F6}" type="pres">
      <dgm:prSet presAssocID="{58532AD9-5CF5-4F91-A208-06A73FB72CC4}" presName="parentTextArrow" presStyleLbl="node1" presStyleIdx="0" presStyleCnt="0"/>
      <dgm:spPr/>
    </dgm:pt>
    <dgm:pt modelId="{B64E4A2F-EE49-4DC1-BA75-D400570E2DD1}" type="pres">
      <dgm:prSet presAssocID="{58532AD9-5CF5-4F91-A208-06A73FB72CC4}" presName="arrow" presStyleLbl="alignNode1" presStyleIdx="2" presStyleCnt="3"/>
      <dgm:spPr/>
    </dgm:pt>
    <dgm:pt modelId="{65C7E9AD-0331-4205-96D6-FDED2358C8E9}" type="pres">
      <dgm:prSet presAssocID="{58532AD9-5CF5-4F91-A208-06A73FB72CC4}" presName="descendantArrow" presStyleLbl="bgAccFollowNode1" presStyleIdx="2" presStyleCnt="3"/>
      <dgm:spPr/>
    </dgm:pt>
  </dgm:ptLst>
  <dgm:cxnLst>
    <dgm:cxn modelId="{83468314-70A1-49B3-A812-B1B7924DB3EC}" srcId="{F1D7EDDB-7F99-42A8-81C7-B34ED955F7D1}" destId="{DDC18DD3-1EAA-49EF-B1C3-A1A1FD73C25D}" srcOrd="2" destOrd="0" parTransId="{85899122-182D-425C-9814-88631D6AB8C5}" sibTransId="{51C8661D-E59E-4143-89F0-30070518E454}"/>
    <dgm:cxn modelId="{B5DB1231-62B6-4F89-901B-27181B750DB6}" srcId="{EBA190AC-4ACB-435E-869D-6B73953D9949}" destId="{C2FF0D39-2636-4972-BA2D-094C6B62B022}" srcOrd="0" destOrd="0" parTransId="{D775B589-EA95-4389-A85C-6D536A41255D}" sibTransId="{5BBEAD78-E170-4D16-835B-4EBC899F5BA4}"/>
    <dgm:cxn modelId="{AE2B983C-4779-4677-A9E0-C54646ED6C2D}" type="presOf" srcId="{DA42E50D-F63B-49B5-B55E-F83566B33C94}" destId="{65C7E9AD-0331-4205-96D6-FDED2358C8E9}" srcOrd="0" destOrd="0" presId="urn:microsoft.com/office/officeart/2016/7/layout/VerticalDownArrowProcess"/>
    <dgm:cxn modelId="{98041D44-3798-46CC-B21C-938F9E15AEB2}" srcId="{58532AD9-5CF5-4F91-A208-06A73FB72CC4}" destId="{DA42E50D-F63B-49B5-B55E-F83566B33C94}" srcOrd="0" destOrd="0" parTransId="{FCC71251-93F0-4C66-82B3-25E6A0D73466}" sibTransId="{51B882F8-6C82-48D3-8312-C27F39835BC6}"/>
    <dgm:cxn modelId="{9D030354-4626-4EA2-95B5-4AD5D42773B8}" type="presOf" srcId="{DDC18DD3-1EAA-49EF-B1C3-A1A1FD73C25D}" destId="{1A7149C8-7785-4AAE-91CA-2050CFCFD7E9}" srcOrd="0" destOrd="0" presId="urn:microsoft.com/office/officeart/2016/7/layout/VerticalDownArrowProcess"/>
    <dgm:cxn modelId="{FCD32754-EDA2-4268-8EFC-DD0CC6364DF6}" type="presOf" srcId="{58532AD9-5CF5-4F91-A208-06A73FB72CC4}" destId="{CBC86205-1EC5-4BA6-A750-0426F0DC19F6}" srcOrd="0" destOrd="0" presId="urn:microsoft.com/office/officeart/2016/7/layout/VerticalDownArrowProcess"/>
    <dgm:cxn modelId="{83191755-791F-4521-9834-46CEF7BC4FE2}" srcId="{F1D7EDDB-7F99-42A8-81C7-B34ED955F7D1}" destId="{EBA190AC-4ACB-435E-869D-6B73953D9949}" srcOrd="1" destOrd="0" parTransId="{968B5D8C-4403-4ED3-91B3-332FAE7D2337}" sibTransId="{19F5E82F-19CB-4E06-87ED-621614D28FAF}"/>
    <dgm:cxn modelId="{C258EE79-0C61-43E2-8B08-5147185E6748}" type="presOf" srcId="{EBA190AC-4ACB-435E-869D-6B73953D9949}" destId="{6E353A35-FC11-4F3F-ABA8-8E7FA8B4D311}" srcOrd="0" destOrd="0" presId="urn:microsoft.com/office/officeart/2016/7/layout/VerticalDownArrowProcess"/>
    <dgm:cxn modelId="{5B5BC68C-1BA5-4D68-821E-165C2107B9B9}" srcId="{F1D7EDDB-7F99-42A8-81C7-B34ED955F7D1}" destId="{58532AD9-5CF5-4F91-A208-06A73FB72CC4}" srcOrd="0" destOrd="0" parTransId="{63F9C457-3195-4001-977A-B4B861062D48}" sibTransId="{DDE0F770-723A-4234-A36B-63274A209781}"/>
    <dgm:cxn modelId="{081BE0B3-E294-4E33-A751-7EC73FE80FB2}" type="presOf" srcId="{58532AD9-5CF5-4F91-A208-06A73FB72CC4}" destId="{B64E4A2F-EE49-4DC1-BA75-D400570E2DD1}" srcOrd="1" destOrd="0" presId="urn:microsoft.com/office/officeart/2016/7/layout/VerticalDownArrowProcess"/>
    <dgm:cxn modelId="{05278DC0-ABB9-44E8-A5DE-0A182590CBE3}" srcId="{DDC18DD3-1EAA-49EF-B1C3-A1A1FD73C25D}" destId="{0669E5D7-CBED-4C39-80EA-F0F4212B39A6}" srcOrd="0" destOrd="0" parTransId="{FB2DF738-AC06-441A-A186-1AD0F3B33189}" sibTransId="{300B8AB8-1C98-4936-8A67-57C9B0FFCFBC}"/>
    <dgm:cxn modelId="{B744F4D5-CED0-4478-B10A-EC69170C3BEF}" type="presOf" srcId="{EBA190AC-4ACB-435E-869D-6B73953D9949}" destId="{1AF0E99E-150C-4485-829A-E5AEB1C4F914}" srcOrd="1" destOrd="0" presId="urn:microsoft.com/office/officeart/2016/7/layout/VerticalDownArrowProcess"/>
    <dgm:cxn modelId="{A2FD93F5-F7A6-44DA-858F-56264DA399DA}" type="presOf" srcId="{F1D7EDDB-7F99-42A8-81C7-B34ED955F7D1}" destId="{CCFC4A4F-66F8-42B2-B7DF-158846AD5BB4}" srcOrd="0" destOrd="0" presId="urn:microsoft.com/office/officeart/2016/7/layout/VerticalDownArrowProcess"/>
    <dgm:cxn modelId="{56B08DF8-A520-4874-AD50-2C91D6BD2111}" type="presOf" srcId="{0669E5D7-CBED-4C39-80EA-F0F4212B39A6}" destId="{05240D52-D6FF-4B08-8566-20DD0BD2A3D6}" srcOrd="0" destOrd="0" presId="urn:microsoft.com/office/officeart/2016/7/layout/VerticalDownArrowProcess"/>
    <dgm:cxn modelId="{3B6AC1F9-6198-43DB-AFBF-8052044F3843}" type="presOf" srcId="{C2FF0D39-2636-4972-BA2D-094C6B62B022}" destId="{9017BE2D-28A1-49D1-98C5-9C2D3E992526}" srcOrd="0" destOrd="0" presId="urn:microsoft.com/office/officeart/2016/7/layout/VerticalDownArrowProcess"/>
    <dgm:cxn modelId="{E42997FE-4A70-4A32-B2C0-76088C7CBEEC}" type="presParOf" srcId="{CCFC4A4F-66F8-42B2-B7DF-158846AD5BB4}" destId="{6C22B0A8-C272-4401-B827-B4BFA5B93FC3}" srcOrd="0" destOrd="0" presId="urn:microsoft.com/office/officeart/2016/7/layout/VerticalDownArrowProcess"/>
    <dgm:cxn modelId="{97D4E736-63FF-4640-B472-CE48B87831FF}" type="presParOf" srcId="{6C22B0A8-C272-4401-B827-B4BFA5B93FC3}" destId="{1A7149C8-7785-4AAE-91CA-2050CFCFD7E9}" srcOrd="0" destOrd="0" presId="urn:microsoft.com/office/officeart/2016/7/layout/VerticalDownArrowProcess"/>
    <dgm:cxn modelId="{CFE4A157-22F9-440C-8944-1DC654F7E618}" type="presParOf" srcId="{6C22B0A8-C272-4401-B827-B4BFA5B93FC3}" destId="{05240D52-D6FF-4B08-8566-20DD0BD2A3D6}" srcOrd="1" destOrd="0" presId="urn:microsoft.com/office/officeart/2016/7/layout/VerticalDownArrowProcess"/>
    <dgm:cxn modelId="{C43EAE67-35AF-42BE-8896-4AD68239958D}" type="presParOf" srcId="{CCFC4A4F-66F8-42B2-B7DF-158846AD5BB4}" destId="{04E43E65-DAD1-41A1-90F3-6C5D7187E155}" srcOrd="1" destOrd="0" presId="urn:microsoft.com/office/officeart/2016/7/layout/VerticalDownArrowProcess"/>
    <dgm:cxn modelId="{09AEFEB8-E8C6-4D7B-94C9-063ED5150632}" type="presParOf" srcId="{CCFC4A4F-66F8-42B2-B7DF-158846AD5BB4}" destId="{123F0DEE-ACE8-4ADC-84C4-B0FC74288468}" srcOrd="2" destOrd="0" presId="urn:microsoft.com/office/officeart/2016/7/layout/VerticalDownArrowProcess"/>
    <dgm:cxn modelId="{490AE5A3-C145-43E7-81A5-3DCA4B206470}" type="presParOf" srcId="{123F0DEE-ACE8-4ADC-84C4-B0FC74288468}" destId="{6E353A35-FC11-4F3F-ABA8-8E7FA8B4D311}" srcOrd="0" destOrd="0" presId="urn:microsoft.com/office/officeart/2016/7/layout/VerticalDownArrowProcess"/>
    <dgm:cxn modelId="{B103547A-D226-4F4C-BED2-1AFCB23EF531}" type="presParOf" srcId="{123F0DEE-ACE8-4ADC-84C4-B0FC74288468}" destId="{1AF0E99E-150C-4485-829A-E5AEB1C4F914}" srcOrd="1" destOrd="0" presId="urn:microsoft.com/office/officeart/2016/7/layout/VerticalDownArrowProcess"/>
    <dgm:cxn modelId="{C75CC815-91CA-43BA-ABB0-B98F8D164951}" type="presParOf" srcId="{123F0DEE-ACE8-4ADC-84C4-B0FC74288468}" destId="{9017BE2D-28A1-49D1-98C5-9C2D3E992526}" srcOrd="2" destOrd="0" presId="urn:microsoft.com/office/officeart/2016/7/layout/VerticalDownArrowProcess"/>
    <dgm:cxn modelId="{0F7A0123-7BB8-4AF5-A656-0EB7BF106AF8}" type="presParOf" srcId="{CCFC4A4F-66F8-42B2-B7DF-158846AD5BB4}" destId="{849F386C-A61D-47E7-89A0-F102843DA46B}" srcOrd="3" destOrd="0" presId="urn:microsoft.com/office/officeart/2016/7/layout/VerticalDownArrowProcess"/>
    <dgm:cxn modelId="{95F7937B-6BEE-4E02-A0DA-F106DFDDD9E4}" type="presParOf" srcId="{CCFC4A4F-66F8-42B2-B7DF-158846AD5BB4}" destId="{E214D712-9B54-4CB5-A2AD-E2D88F4B3736}" srcOrd="4" destOrd="0" presId="urn:microsoft.com/office/officeart/2016/7/layout/VerticalDownArrowProcess"/>
    <dgm:cxn modelId="{7E0DE3F5-8371-48F7-A372-69EE3C0CD343}" type="presParOf" srcId="{E214D712-9B54-4CB5-A2AD-E2D88F4B3736}" destId="{CBC86205-1EC5-4BA6-A750-0426F0DC19F6}" srcOrd="0" destOrd="0" presId="urn:microsoft.com/office/officeart/2016/7/layout/VerticalDownArrowProcess"/>
    <dgm:cxn modelId="{71371B9A-2951-4001-BAD4-C448C1C92152}" type="presParOf" srcId="{E214D712-9B54-4CB5-A2AD-E2D88F4B3736}" destId="{B64E4A2F-EE49-4DC1-BA75-D400570E2DD1}" srcOrd="1" destOrd="0" presId="urn:microsoft.com/office/officeart/2016/7/layout/VerticalDownArrowProcess"/>
    <dgm:cxn modelId="{103944AB-D41E-4264-A234-6209D3BD0BF5}" type="presParOf" srcId="{E214D712-9B54-4CB5-A2AD-E2D88F4B3736}" destId="{65C7E9AD-0331-4205-96D6-FDED2358C8E9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E75DAF-1DC3-4619-BC08-56D2C99F9536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A5ABAB7-510B-4B82-BB84-9997412345F6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E.g. Gathering is like breaking into a house. </a:t>
          </a:r>
        </a:p>
      </dgm:t>
    </dgm:pt>
    <dgm:pt modelId="{800F6DF2-5CF7-4626-A790-34A23C3250C6}" type="parTrans" cxnId="{600F981B-D137-473D-8C72-F01DB6117C4C}">
      <dgm:prSet/>
      <dgm:spPr/>
      <dgm:t>
        <a:bodyPr/>
        <a:lstStyle/>
        <a:p>
          <a:endParaRPr lang="en-IN"/>
        </a:p>
      </dgm:t>
    </dgm:pt>
    <dgm:pt modelId="{07F76BD0-E757-495D-A726-1873F67F3BB1}" type="sibTrans" cxnId="{600F981B-D137-473D-8C72-F01DB6117C4C}">
      <dgm:prSet/>
      <dgm:spPr/>
      <dgm:t>
        <a:bodyPr/>
        <a:lstStyle/>
        <a:p>
          <a:endParaRPr lang="en-IN"/>
        </a:p>
      </dgm:t>
    </dgm:pt>
    <dgm:pt modelId="{115B4CF1-7175-493A-8B67-EB5A05980C68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There’s no need to break down the door to get inside when there </a:t>
          </a:r>
          <a:r>
            <a:rPr lang="en-IN" b="1" dirty="0">
              <a:solidFill>
                <a:schemeClr val="tx1"/>
              </a:solidFill>
            </a:rPr>
            <a:t>is a window open</a:t>
          </a:r>
          <a:r>
            <a:rPr lang="en-IN" dirty="0">
              <a:solidFill>
                <a:schemeClr val="tx1"/>
              </a:solidFill>
            </a:rPr>
            <a:t>. </a:t>
          </a:r>
        </a:p>
      </dgm:t>
    </dgm:pt>
    <dgm:pt modelId="{02B06B03-DC4B-4345-8252-CEEB2AA94914}" type="parTrans" cxnId="{1C8EBDAE-2C4C-401E-B63A-0863BE696B06}">
      <dgm:prSet/>
      <dgm:spPr/>
      <dgm:t>
        <a:bodyPr/>
        <a:lstStyle/>
        <a:p>
          <a:endParaRPr lang="en-IN"/>
        </a:p>
      </dgm:t>
    </dgm:pt>
    <dgm:pt modelId="{43C96E78-8E8F-45B2-A0D7-D5CE9EE6D4AE}" type="sibTrans" cxnId="{1C8EBDAE-2C4C-401E-B63A-0863BE696B06}">
      <dgm:prSet/>
      <dgm:spPr/>
      <dgm:t>
        <a:bodyPr/>
        <a:lstStyle/>
        <a:p>
          <a:endParaRPr lang="en-IN"/>
        </a:p>
      </dgm:t>
    </dgm:pt>
    <dgm:pt modelId="{21F159EE-F754-47CF-90D4-DB695CBB055D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if the company we are testing has </a:t>
          </a:r>
          <a:r>
            <a:rPr lang="en-IN" b="1" dirty="0">
              <a:solidFill>
                <a:schemeClr val="tx1"/>
              </a:solidFill>
            </a:rPr>
            <a:t>left any doors unlocked </a:t>
          </a:r>
          <a:r>
            <a:rPr lang="en-IN" dirty="0">
              <a:solidFill>
                <a:schemeClr val="tx1"/>
              </a:solidFill>
            </a:rPr>
            <a:t>or maybe a </a:t>
          </a:r>
          <a:r>
            <a:rPr lang="en-IN" b="1" dirty="0">
              <a:solidFill>
                <a:schemeClr val="tx1"/>
              </a:solidFill>
            </a:rPr>
            <a:t>window open.</a:t>
          </a:r>
        </a:p>
      </dgm:t>
    </dgm:pt>
    <dgm:pt modelId="{26B65DD4-94E0-4DDD-914A-013535EBB8CD}" type="parTrans" cxnId="{D3CF7E76-C54A-41C8-9D38-5473D2B3C08C}">
      <dgm:prSet/>
      <dgm:spPr/>
      <dgm:t>
        <a:bodyPr/>
        <a:lstStyle/>
        <a:p>
          <a:endParaRPr lang="en-IN"/>
        </a:p>
      </dgm:t>
    </dgm:pt>
    <dgm:pt modelId="{3F3024D8-89C5-4746-85D7-75CBAF02C707}" type="sibTrans" cxnId="{D3CF7E76-C54A-41C8-9D38-5473D2B3C08C}">
      <dgm:prSet/>
      <dgm:spPr/>
      <dgm:t>
        <a:bodyPr/>
        <a:lstStyle/>
        <a:p>
          <a:endParaRPr lang="en-IN"/>
        </a:p>
      </dgm:t>
    </dgm:pt>
    <dgm:pt modelId="{16CEF0B5-D387-4C60-A267-C6E77D0B9446}" type="pres">
      <dgm:prSet presAssocID="{F7E75DAF-1DC3-4619-BC08-56D2C99F9536}" presName="Name0" presStyleCnt="0">
        <dgm:presLayoutVars>
          <dgm:dir/>
          <dgm:resizeHandles val="exact"/>
        </dgm:presLayoutVars>
      </dgm:prSet>
      <dgm:spPr/>
    </dgm:pt>
    <dgm:pt modelId="{6521B824-BE32-4CF6-9C63-1FD62A8D989B}" type="pres">
      <dgm:prSet presAssocID="{4A5ABAB7-510B-4B82-BB84-9997412345F6}" presName="node" presStyleLbl="node1" presStyleIdx="0" presStyleCnt="3">
        <dgm:presLayoutVars>
          <dgm:bulletEnabled val="1"/>
        </dgm:presLayoutVars>
      </dgm:prSet>
      <dgm:spPr/>
    </dgm:pt>
    <dgm:pt modelId="{7FA9221C-DDD8-4941-921B-4DE51DAC7589}" type="pres">
      <dgm:prSet presAssocID="{07F76BD0-E757-495D-A726-1873F67F3BB1}" presName="sibTrans" presStyleCnt="0"/>
      <dgm:spPr/>
    </dgm:pt>
    <dgm:pt modelId="{9ACB1528-1AFC-4670-98D3-86E8AE7EE756}" type="pres">
      <dgm:prSet presAssocID="{115B4CF1-7175-493A-8B67-EB5A05980C68}" presName="node" presStyleLbl="node1" presStyleIdx="1" presStyleCnt="3">
        <dgm:presLayoutVars>
          <dgm:bulletEnabled val="1"/>
        </dgm:presLayoutVars>
      </dgm:prSet>
      <dgm:spPr/>
    </dgm:pt>
    <dgm:pt modelId="{6E0DB081-2BF1-4DD4-B4CC-79F11A64E182}" type="pres">
      <dgm:prSet presAssocID="{43C96E78-8E8F-45B2-A0D7-D5CE9EE6D4AE}" presName="sibTrans" presStyleCnt="0"/>
      <dgm:spPr/>
    </dgm:pt>
    <dgm:pt modelId="{F653BB32-0349-4F1B-A3D3-AEFD33B55E62}" type="pres">
      <dgm:prSet presAssocID="{21F159EE-F754-47CF-90D4-DB695CBB055D}" presName="node" presStyleLbl="node1" presStyleIdx="2" presStyleCnt="3">
        <dgm:presLayoutVars>
          <dgm:bulletEnabled val="1"/>
        </dgm:presLayoutVars>
      </dgm:prSet>
      <dgm:spPr/>
    </dgm:pt>
  </dgm:ptLst>
  <dgm:cxnLst>
    <dgm:cxn modelId="{600F981B-D137-473D-8C72-F01DB6117C4C}" srcId="{F7E75DAF-1DC3-4619-BC08-56D2C99F9536}" destId="{4A5ABAB7-510B-4B82-BB84-9997412345F6}" srcOrd="0" destOrd="0" parTransId="{800F6DF2-5CF7-4626-A790-34A23C3250C6}" sibTransId="{07F76BD0-E757-495D-A726-1873F67F3BB1}"/>
    <dgm:cxn modelId="{ACBA3454-1EA8-4B6B-9F99-87860731F78F}" type="presOf" srcId="{4A5ABAB7-510B-4B82-BB84-9997412345F6}" destId="{6521B824-BE32-4CF6-9C63-1FD62A8D989B}" srcOrd="0" destOrd="0" presId="urn:microsoft.com/office/officeart/2005/8/layout/hList6"/>
    <dgm:cxn modelId="{D3CF7E76-C54A-41C8-9D38-5473D2B3C08C}" srcId="{F7E75DAF-1DC3-4619-BC08-56D2C99F9536}" destId="{21F159EE-F754-47CF-90D4-DB695CBB055D}" srcOrd="2" destOrd="0" parTransId="{26B65DD4-94E0-4DDD-914A-013535EBB8CD}" sibTransId="{3F3024D8-89C5-4746-85D7-75CBAF02C707}"/>
    <dgm:cxn modelId="{2A379082-AAE5-4F78-84D2-ED9ABDFBC5B0}" type="presOf" srcId="{21F159EE-F754-47CF-90D4-DB695CBB055D}" destId="{F653BB32-0349-4F1B-A3D3-AEFD33B55E62}" srcOrd="0" destOrd="0" presId="urn:microsoft.com/office/officeart/2005/8/layout/hList6"/>
    <dgm:cxn modelId="{1C8EBDAE-2C4C-401E-B63A-0863BE696B06}" srcId="{F7E75DAF-1DC3-4619-BC08-56D2C99F9536}" destId="{115B4CF1-7175-493A-8B67-EB5A05980C68}" srcOrd="1" destOrd="0" parTransId="{02B06B03-DC4B-4345-8252-CEEB2AA94914}" sibTransId="{43C96E78-8E8F-45B2-A0D7-D5CE9EE6D4AE}"/>
    <dgm:cxn modelId="{8D67FCC8-A378-4182-A0DD-A86A3929977F}" type="presOf" srcId="{F7E75DAF-1DC3-4619-BC08-56D2C99F9536}" destId="{16CEF0B5-D387-4C60-A267-C6E77D0B9446}" srcOrd="0" destOrd="0" presId="urn:microsoft.com/office/officeart/2005/8/layout/hList6"/>
    <dgm:cxn modelId="{E06525FD-B1F0-4AF8-AD58-9DF0F2CBCF88}" type="presOf" srcId="{115B4CF1-7175-493A-8B67-EB5A05980C68}" destId="{9ACB1528-1AFC-4670-98D3-86E8AE7EE756}" srcOrd="0" destOrd="0" presId="urn:microsoft.com/office/officeart/2005/8/layout/hList6"/>
    <dgm:cxn modelId="{8B2B3E2E-96C3-43E6-BCEB-6DD5F6D71563}" type="presParOf" srcId="{16CEF0B5-D387-4C60-A267-C6E77D0B9446}" destId="{6521B824-BE32-4CF6-9C63-1FD62A8D989B}" srcOrd="0" destOrd="0" presId="urn:microsoft.com/office/officeart/2005/8/layout/hList6"/>
    <dgm:cxn modelId="{FB4B0115-8657-4277-A90D-AC6759B0B891}" type="presParOf" srcId="{16CEF0B5-D387-4C60-A267-C6E77D0B9446}" destId="{7FA9221C-DDD8-4941-921B-4DE51DAC7589}" srcOrd="1" destOrd="0" presId="urn:microsoft.com/office/officeart/2005/8/layout/hList6"/>
    <dgm:cxn modelId="{07B2A909-688C-4D89-9A4F-8F79E8082BE4}" type="presParOf" srcId="{16CEF0B5-D387-4C60-A267-C6E77D0B9446}" destId="{9ACB1528-1AFC-4670-98D3-86E8AE7EE756}" srcOrd="2" destOrd="0" presId="urn:microsoft.com/office/officeart/2005/8/layout/hList6"/>
    <dgm:cxn modelId="{98BFF890-0024-4CE3-B141-F76B3E0B2FE6}" type="presParOf" srcId="{16CEF0B5-D387-4C60-A267-C6E77D0B9446}" destId="{6E0DB081-2BF1-4DD4-B4CC-79F11A64E182}" srcOrd="3" destOrd="0" presId="urn:microsoft.com/office/officeart/2005/8/layout/hList6"/>
    <dgm:cxn modelId="{E667CCDE-5A94-4007-A1A9-825002AE52F6}" type="presParOf" srcId="{16CEF0B5-D387-4C60-A267-C6E77D0B9446}" destId="{F653BB32-0349-4F1B-A3D3-AEFD33B55E62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0FB4FD-9E5A-4A6A-A56B-712C89D3355D}" type="doc">
      <dgm:prSet loTypeId="urn:microsoft.com/office/officeart/2005/8/layout/hierarchy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94C97DD6-5DB9-4BC9-9682-96520B482485}">
      <dgm:prSet custT="1"/>
      <dgm:spPr/>
      <dgm:t>
        <a:bodyPr/>
        <a:lstStyle/>
        <a:p>
          <a:r>
            <a:rPr lang="en-IN" sz="1600" dirty="0"/>
            <a:t>Search engine queries</a:t>
          </a:r>
        </a:p>
      </dgm:t>
    </dgm:pt>
    <dgm:pt modelId="{BB45D3DE-AD65-46CB-B99E-678BE3B069DC}" type="parTrans" cxnId="{AF381C88-EEA6-4CDA-8672-F7F12B5946AA}">
      <dgm:prSet/>
      <dgm:spPr/>
      <dgm:t>
        <a:bodyPr/>
        <a:lstStyle/>
        <a:p>
          <a:endParaRPr lang="en-IN"/>
        </a:p>
      </dgm:t>
    </dgm:pt>
    <dgm:pt modelId="{0A0242B8-00A0-4A44-AC4D-E3BFB4A09E44}" type="sibTrans" cxnId="{AF381C88-EEA6-4CDA-8672-F7F12B5946AA}">
      <dgm:prSet/>
      <dgm:spPr/>
      <dgm:t>
        <a:bodyPr/>
        <a:lstStyle/>
        <a:p>
          <a:endParaRPr lang="en-IN"/>
        </a:p>
      </dgm:t>
    </dgm:pt>
    <dgm:pt modelId="{15F5A2E2-7CF0-473D-89D4-55DDEAB866F5}">
      <dgm:prSet custT="1"/>
      <dgm:spPr/>
      <dgm:t>
        <a:bodyPr/>
        <a:lstStyle/>
        <a:p>
          <a:r>
            <a:rPr lang="en-IN" sz="1600" dirty="0"/>
            <a:t>Domain name searches/WHOIS lookups</a:t>
          </a:r>
        </a:p>
      </dgm:t>
    </dgm:pt>
    <dgm:pt modelId="{14296F04-68A3-4AFD-BFD4-DB038D446DFE}" type="parTrans" cxnId="{C85E46A5-27EF-4192-B270-496EC697EAF3}">
      <dgm:prSet/>
      <dgm:spPr/>
      <dgm:t>
        <a:bodyPr/>
        <a:lstStyle/>
        <a:p>
          <a:endParaRPr lang="en-IN"/>
        </a:p>
      </dgm:t>
    </dgm:pt>
    <dgm:pt modelId="{6D898304-0E86-4F7C-A636-2ACB8F00AADB}" type="sibTrans" cxnId="{C85E46A5-27EF-4192-B270-496EC697EAF3}">
      <dgm:prSet/>
      <dgm:spPr/>
      <dgm:t>
        <a:bodyPr/>
        <a:lstStyle/>
        <a:p>
          <a:endParaRPr lang="en-IN"/>
        </a:p>
      </dgm:t>
    </dgm:pt>
    <dgm:pt modelId="{9611B807-A7C5-413C-93B9-55370D02C8CB}">
      <dgm:prSet custT="1"/>
      <dgm:spPr/>
      <dgm:t>
        <a:bodyPr/>
        <a:lstStyle/>
        <a:p>
          <a:r>
            <a:rPr lang="en-IN" sz="1600" dirty="0"/>
            <a:t>Social Engineering</a:t>
          </a:r>
        </a:p>
      </dgm:t>
    </dgm:pt>
    <dgm:pt modelId="{B772E103-9F04-4837-B406-B44E63E8D6F9}" type="parTrans" cxnId="{9CEBC574-B255-4BAD-896A-66E38F90260F}">
      <dgm:prSet/>
      <dgm:spPr/>
      <dgm:t>
        <a:bodyPr/>
        <a:lstStyle/>
        <a:p>
          <a:endParaRPr lang="en-IN"/>
        </a:p>
      </dgm:t>
    </dgm:pt>
    <dgm:pt modelId="{0A30386D-B9CC-40D7-BB40-73674715BA6E}" type="sibTrans" cxnId="{9CEBC574-B255-4BAD-896A-66E38F90260F}">
      <dgm:prSet/>
      <dgm:spPr/>
      <dgm:t>
        <a:bodyPr/>
        <a:lstStyle/>
        <a:p>
          <a:endParaRPr lang="en-IN"/>
        </a:p>
      </dgm:t>
    </dgm:pt>
    <dgm:pt modelId="{5E035DE4-2C61-41A3-88CB-FF7A5FB1B7EE}">
      <dgm:prSet custT="1"/>
      <dgm:spPr/>
      <dgm:t>
        <a:bodyPr/>
        <a:lstStyle/>
        <a:p>
          <a:r>
            <a:rPr lang="en-IN" sz="1600" dirty="0"/>
            <a:t>Internet </a:t>
          </a:r>
          <a:r>
            <a:rPr lang="en-IN" sz="1600" dirty="0" err="1"/>
            <a:t>Footprinting</a:t>
          </a:r>
          <a:r>
            <a:rPr lang="en-IN" sz="1600" dirty="0"/>
            <a:t> </a:t>
          </a:r>
        </a:p>
      </dgm:t>
    </dgm:pt>
    <dgm:pt modelId="{D46CF4A9-7CF6-4D71-B29A-2BFABE50F9F8}" type="parTrans" cxnId="{73E83191-C3B9-42F0-BD2C-91C440210706}">
      <dgm:prSet/>
      <dgm:spPr/>
      <dgm:t>
        <a:bodyPr/>
        <a:lstStyle/>
        <a:p>
          <a:endParaRPr lang="en-IN"/>
        </a:p>
      </dgm:t>
    </dgm:pt>
    <dgm:pt modelId="{090B312B-A209-4448-AA17-79621169CBD5}" type="sibTrans" cxnId="{73E83191-C3B9-42F0-BD2C-91C440210706}">
      <dgm:prSet/>
      <dgm:spPr/>
      <dgm:t>
        <a:bodyPr/>
        <a:lstStyle/>
        <a:p>
          <a:endParaRPr lang="en-IN"/>
        </a:p>
      </dgm:t>
    </dgm:pt>
    <dgm:pt modelId="{17EB77E6-C1BC-460B-BA32-A9FD9BFFEA0F}">
      <dgm:prSet custT="1"/>
      <dgm:spPr/>
      <dgm:t>
        <a:bodyPr/>
        <a:lstStyle/>
        <a:p>
          <a:r>
            <a:rPr lang="en-IN" sz="1600" dirty="0"/>
            <a:t>Internal </a:t>
          </a:r>
          <a:r>
            <a:rPr lang="en-IN" sz="1600" dirty="0" err="1"/>
            <a:t>Footprinting</a:t>
          </a:r>
          <a:r>
            <a:rPr lang="en-IN" sz="1600" dirty="0"/>
            <a:t> </a:t>
          </a:r>
        </a:p>
      </dgm:t>
    </dgm:pt>
    <dgm:pt modelId="{8D582FB3-F4BD-415A-A223-0878376ABCA4}" type="parTrans" cxnId="{DDDC695C-4634-4800-B3C4-197F682428A7}">
      <dgm:prSet/>
      <dgm:spPr/>
      <dgm:t>
        <a:bodyPr/>
        <a:lstStyle/>
        <a:p>
          <a:endParaRPr lang="en-IN"/>
        </a:p>
      </dgm:t>
    </dgm:pt>
    <dgm:pt modelId="{233141FB-F839-4776-A395-142E20D71613}" type="sibTrans" cxnId="{DDDC695C-4634-4800-B3C4-197F682428A7}">
      <dgm:prSet/>
      <dgm:spPr/>
      <dgm:t>
        <a:bodyPr/>
        <a:lstStyle/>
        <a:p>
          <a:endParaRPr lang="en-IN"/>
        </a:p>
      </dgm:t>
    </dgm:pt>
    <dgm:pt modelId="{FB290E86-1600-4C6F-AD3A-507A9EC1123F}">
      <dgm:prSet custT="1"/>
      <dgm:spPr/>
      <dgm:t>
        <a:bodyPr/>
        <a:lstStyle/>
        <a:p>
          <a:r>
            <a:rPr lang="en-IN" sz="1600" dirty="0"/>
            <a:t>Dumpster Diving</a:t>
          </a:r>
        </a:p>
      </dgm:t>
    </dgm:pt>
    <dgm:pt modelId="{85E7EB47-FD69-4376-8FDE-956038AC9730}" type="parTrans" cxnId="{5350319E-F753-4F14-A042-C431C5EFF612}">
      <dgm:prSet/>
      <dgm:spPr/>
      <dgm:t>
        <a:bodyPr/>
        <a:lstStyle/>
        <a:p>
          <a:endParaRPr lang="en-IN"/>
        </a:p>
      </dgm:t>
    </dgm:pt>
    <dgm:pt modelId="{156491C4-3C2C-47BA-A34E-04C61351D634}" type="sibTrans" cxnId="{5350319E-F753-4F14-A042-C431C5EFF612}">
      <dgm:prSet/>
      <dgm:spPr/>
      <dgm:t>
        <a:bodyPr/>
        <a:lstStyle/>
        <a:p>
          <a:endParaRPr lang="en-IN"/>
        </a:p>
      </dgm:t>
    </dgm:pt>
    <dgm:pt modelId="{9CC25029-FED1-4C67-B509-BB972EF67C14}">
      <dgm:prSet custT="1"/>
      <dgm:spPr/>
      <dgm:t>
        <a:bodyPr/>
        <a:lstStyle/>
        <a:p>
          <a:r>
            <a:rPr lang="en-IN" sz="1600" dirty="0"/>
            <a:t>Tailgating</a:t>
          </a:r>
        </a:p>
      </dgm:t>
    </dgm:pt>
    <dgm:pt modelId="{3C58DD4D-2C9B-4D8D-BC10-45902B9AF722}" type="parTrans" cxnId="{3EB545DB-B60C-44D3-B470-217105E846AF}">
      <dgm:prSet/>
      <dgm:spPr/>
      <dgm:t>
        <a:bodyPr/>
        <a:lstStyle/>
        <a:p>
          <a:endParaRPr lang="en-IN"/>
        </a:p>
      </dgm:t>
    </dgm:pt>
    <dgm:pt modelId="{6BF962F3-A7CC-483E-A177-470F0B3AC3C2}" type="sibTrans" cxnId="{3EB545DB-B60C-44D3-B470-217105E846AF}">
      <dgm:prSet/>
      <dgm:spPr/>
      <dgm:t>
        <a:bodyPr/>
        <a:lstStyle/>
        <a:p>
          <a:endParaRPr lang="en-IN"/>
        </a:p>
      </dgm:t>
    </dgm:pt>
    <dgm:pt modelId="{31523E9E-8D8D-45B8-A485-EDC5EF938033}">
      <dgm:prSet custT="1"/>
      <dgm:spPr/>
      <dgm:t>
        <a:bodyPr/>
        <a:lstStyle/>
        <a:p>
          <a:r>
            <a:rPr lang="en-IN" sz="2800" dirty="0"/>
            <a:t>Reconnaissance</a:t>
          </a:r>
        </a:p>
      </dgm:t>
    </dgm:pt>
    <dgm:pt modelId="{70B4C770-9B74-413D-85D1-D32EA79EC61B}" type="parTrans" cxnId="{CDC023BF-6DF1-425C-8469-243B9B48A0AD}">
      <dgm:prSet/>
      <dgm:spPr/>
      <dgm:t>
        <a:bodyPr/>
        <a:lstStyle/>
        <a:p>
          <a:endParaRPr lang="en-IN"/>
        </a:p>
      </dgm:t>
    </dgm:pt>
    <dgm:pt modelId="{CCF63F34-4DD6-48E2-ACCE-CEF2C6B8C3AB}" type="sibTrans" cxnId="{CDC023BF-6DF1-425C-8469-243B9B48A0AD}">
      <dgm:prSet/>
      <dgm:spPr/>
      <dgm:t>
        <a:bodyPr/>
        <a:lstStyle/>
        <a:p>
          <a:endParaRPr lang="en-IN"/>
        </a:p>
      </dgm:t>
    </dgm:pt>
    <dgm:pt modelId="{8D3C5B04-B076-4602-AE22-9B0B0E0750F5}">
      <dgm:prSet custT="1"/>
      <dgm:spPr/>
      <dgm:t>
        <a:bodyPr/>
        <a:lstStyle/>
        <a:p>
          <a:r>
            <a:rPr lang="en-IN" sz="1600" dirty="0"/>
            <a:t>email addresses, usernames, social networks,</a:t>
          </a:r>
        </a:p>
      </dgm:t>
    </dgm:pt>
    <dgm:pt modelId="{D69863C7-7388-4EF6-BB84-8AD412A6787C}" type="parTrans" cxnId="{5503BFB3-CA89-4F05-9150-8122B355F653}">
      <dgm:prSet/>
      <dgm:spPr/>
      <dgm:t>
        <a:bodyPr/>
        <a:lstStyle/>
        <a:p>
          <a:endParaRPr lang="en-IN"/>
        </a:p>
      </dgm:t>
    </dgm:pt>
    <dgm:pt modelId="{161BF14B-2B42-402D-BF34-69B7E1301635}" type="sibTrans" cxnId="{5503BFB3-CA89-4F05-9150-8122B355F653}">
      <dgm:prSet/>
      <dgm:spPr/>
      <dgm:t>
        <a:bodyPr/>
        <a:lstStyle/>
        <a:p>
          <a:endParaRPr lang="en-IN"/>
        </a:p>
      </dgm:t>
    </dgm:pt>
    <dgm:pt modelId="{B7943ABC-8F53-4535-826F-36AD42C88B92}">
      <dgm:prSet custT="1"/>
      <dgm:spPr/>
      <dgm:t>
        <a:bodyPr/>
        <a:lstStyle/>
        <a:p>
          <a:r>
            <a:rPr lang="en-IN" sz="1600" dirty="0"/>
            <a:t>Ping sweeps, port scanning, reverse DNS, packet sniffing</a:t>
          </a:r>
        </a:p>
      </dgm:t>
    </dgm:pt>
    <dgm:pt modelId="{3B5430B7-C318-4543-8AF0-27FF27BA05D6}" type="parTrans" cxnId="{A011CE82-E138-4CA3-B2A9-B8F61374134D}">
      <dgm:prSet/>
      <dgm:spPr/>
      <dgm:t>
        <a:bodyPr/>
        <a:lstStyle/>
        <a:p>
          <a:endParaRPr lang="en-IN"/>
        </a:p>
      </dgm:t>
    </dgm:pt>
    <dgm:pt modelId="{64AB4D5C-77E1-4079-AE05-5F7E142A6AC5}" type="sibTrans" cxnId="{A011CE82-E138-4CA3-B2A9-B8F61374134D}">
      <dgm:prSet/>
      <dgm:spPr/>
      <dgm:t>
        <a:bodyPr/>
        <a:lstStyle/>
        <a:p>
          <a:endParaRPr lang="en-IN"/>
        </a:p>
      </dgm:t>
    </dgm:pt>
    <dgm:pt modelId="{0A9A3BFB-134E-4B38-957C-70A9147D5B33}">
      <dgm:prSet custT="1"/>
      <dgm:spPr/>
      <dgm:t>
        <a:bodyPr/>
        <a:lstStyle/>
        <a:p>
          <a:r>
            <a:rPr lang="en-IN" sz="1600" b="1" dirty="0"/>
            <a:t>personnel, systems, or technologies</a:t>
          </a:r>
          <a:endParaRPr lang="en-IN" sz="1600" dirty="0"/>
        </a:p>
      </dgm:t>
    </dgm:pt>
    <dgm:pt modelId="{20FF080C-A126-4ECA-8B12-62D609C41E78}" type="parTrans" cxnId="{28BD7C35-7077-4FD7-86CD-64B1C7F2FAB1}">
      <dgm:prSet/>
      <dgm:spPr/>
      <dgm:t>
        <a:bodyPr/>
        <a:lstStyle/>
        <a:p>
          <a:endParaRPr lang="en-IN"/>
        </a:p>
      </dgm:t>
    </dgm:pt>
    <dgm:pt modelId="{184F5426-1058-4A09-973A-B9050CD97456}" type="sibTrans" cxnId="{28BD7C35-7077-4FD7-86CD-64B1C7F2FAB1}">
      <dgm:prSet/>
      <dgm:spPr/>
      <dgm:t>
        <a:bodyPr/>
        <a:lstStyle/>
        <a:p>
          <a:endParaRPr lang="en-IN"/>
        </a:p>
      </dgm:t>
    </dgm:pt>
    <dgm:pt modelId="{47A02477-3009-4372-B1C4-79E00207FB59}">
      <dgm:prSet custT="1"/>
      <dgm:spPr/>
      <dgm:t>
        <a:bodyPr/>
        <a:lstStyle/>
        <a:p>
          <a:r>
            <a:rPr lang="en-IN" sz="1600" dirty="0"/>
            <a:t>Get subdomains, people’s names</a:t>
          </a:r>
        </a:p>
      </dgm:t>
    </dgm:pt>
    <dgm:pt modelId="{89CCEDC5-063D-490C-9AF5-B1F4D01E43B7}" type="parTrans" cxnId="{B0498887-A355-44E1-AEEE-3BE1D9E46A98}">
      <dgm:prSet/>
      <dgm:spPr/>
      <dgm:t>
        <a:bodyPr/>
        <a:lstStyle/>
        <a:p>
          <a:endParaRPr lang="en-IN"/>
        </a:p>
      </dgm:t>
    </dgm:pt>
    <dgm:pt modelId="{CAC81838-07D4-4BBF-A542-0C4E1F3A7966}" type="sibTrans" cxnId="{B0498887-A355-44E1-AEEE-3BE1D9E46A98}">
      <dgm:prSet/>
      <dgm:spPr/>
      <dgm:t>
        <a:bodyPr/>
        <a:lstStyle/>
        <a:p>
          <a:endParaRPr lang="en-IN"/>
        </a:p>
      </dgm:t>
    </dgm:pt>
    <dgm:pt modelId="{9050D786-B7E9-4389-8329-B22FBEE4F5B6}">
      <dgm:prSet custT="1"/>
      <dgm:spPr/>
      <dgm:t>
        <a:bodyPr/>
        <a:lstStyle/>
        <a:p>
          <a:r>
            <a:rPr lang="en-IN" sz="1600" b="1" dirty="0"/>
            <a:t>positions, technologies, email addresses</a:t>
          </a:r>
          <a:endParaRPr lang="en-IN" sz="1600" dirty="0"/>
        </a:p>
      </dgm:t>
    </dgm:pt>
    <dgm:pt modelId="{5EBA01C7-28C9-4E4F-95CC-437A329D9788}" type="parTrans" cxnId="{DE1F007D-F8E5-4BAF-A89A-B03E8FA81BCF}">
      <dgm:prSet/>
      <dgm:spPr/>
      <dgm:t>
        <a:bodyPr/>
        <a:lstStyle/>
        <a:p>
          <a:endParaRPr lang="en-IN"/>
        </a:p>
      </dgm:t>
    </dgm:pt>
    <dgm:pt modelId="{27672909-531E-49F8-A845-96230A616436}" type="sibTrans" cxnId="{DE1F007D-F8E5-4BAF-A89A-B03E8FA81BCF}">
      <dgm:prSet/>
      <dgm:spPr/>
      <dgm:t>
        <a:bodyPr/>
        <a:lstStyle/>
        <a:p>
          <a:endParaRPr lang="en-IN"/>
        </a:p>
      </dgm:t>
    </dgm:pt>
    <dgm:pt modelId="{D817E859-0F96-4E9A-A0E9-7C6D17626E50}">
      <dgm:prSet custT="1"/>
      <dgm:spPr/>
      <dgm:t>
        <a:bodyPr/>
        <a:lstStyle/>
        <a:p>
          <a:r>
            <a:rPr lang="en-IN" sz="1600" b="1" dirty="0"/>
            <a:t>Get physical access </a:t>
          </a:r>
          <a:r>
            <a:rPr lang="en-IN" sz="1600" dirty="0"/>
            <a:t>or </a:t>
          </a:r>
          <a:r>
            <a:rPr lang="en-IN" sz="1600" b="1" dirty="0"/>
            <a:t>pictures </a:t>
          </a:r>
          <a:endParaRPr lang="en-IN" sz="1600" dirty="0"/>
        </a:p>
      </dgm:t>
    </dgm:pt>
    <dgm:pt modelId="{AD792412-2ECE-4E39-97E5-A92B7C964E7F}" type="parTrans" cxnId="{BB5A6266-9F47-42F2-B670-AFC6DF458CEE}">
      <dgm:prSet/>
      <dgm:spPr/>
      <dgm:t>
        <a:bodyPr/>
        <a:lstStyle/>
        <a:p>
          <a:endParaRPr lang="en-IN"/>
        </a:p>
      </dgm:t>
    </dgm:pt>
    <dgm:pt modelId="{C0C9AFA3-1528-4A21-9A89-41966FF112D8}" type="sibTrans" cxnId="{BB5A6266-9F47-42F2-B670-AFC6DF458CEE}">
      <dgm:prSet/>
      <dgm:spPr/>
      <dgm:t>
        <a:bodyPr/>
        <a:lstStyle/>
        <a:p>
          <a:endParaRPr lang="en-IN"/>
        </a:p>
      </dgm:t>
    </dgm:pt>
    <dgm:pt modelId="{877EBD58-468B-4202-9274-3E92B40FDC6C}" type="pres">
      <dgm:prSet presAssocID="{DE0FB4FD-9E5A-4A6A-A56B-712C89D3355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8689D94-48F6-4DEB-85BE-F916D617A8E3}" type="pres">
      <dgm:prSet presAssocID="{31523E9E-8D8D-45B8-A485-EDC5EF938033}" presName="hierRoot1" presStyleCnt="0"/>
      <dgm:spPr/>
    </dgm:pt>
    <dgm:pt modelId="{54DE7BDA-428B-4F80-B7D3-45F33EB105EA}" type="pres">
      <dgm:prSet presAssocID="{31523E9E-8D8D-45B8-A485-EDC5EF938033}" presName="composite" presStyleCnt="0"/>
      <dgm:spPr/>
    </dgm:pt>
    <dgm:pt modelId="{C20DE61E-B137-43C4-9AC6-B1F389F6D8C5}" type="pres">
      <dgm:prSet presAssocID="{31523E9E-8D8D-45B8-A485-EDC5EF938033}" presName="background" presStyleLbl="node0" presStyleIdx="0" presStyleCnt="1"/>
      <dgm:spPr/>
    </dgm:pt>
    <dgm:pt modelId="{DB8446FB-273F-4612-B1B4-E5FD4F2E60AE}" type="pres">
      <dgm:prSet presAssocID="{31523E9E-8D8D-45B8-A485-EDC5EF938033}" presName="text" presStyleLbl="fgAcc0" presStyleIdx="0" presStyleCnt="1" custScaleX="325550">
        <dgm:presLayoutVars>
          <dgm:chPref val="3"/>
        </dgm:presLayoutVars>
      </dgm:prSet>
      <dgm:spPr/>
    </dgm:pt>
    <dgm:pt modelId="{83F56543-F67C-49FE-A5A1-8D10A3D078F8}" type="pres">
      <dgm:prSet presAssocID="{31523E9E-8D8D-45B8-A485-EDC5EF938033}" presName="hierChild2" presStyleCnt="0"/>
      <dgm:spPr/>
    </dgm:pt>
    <dgm:pt modelId="{70806D22-1E26-407D-B206-9DF6B843E845}" type="pres">
      <dgm:prSet presAssocID="{BB45D3DE-AD65-46CB-B99E-678BE3B069DC}" presName="Name10" presStyleLbl="parChTrans1D2" presStyleIdx="0" presStyleCnt="7"/>
      <dgm:spPr/>
    </dgm:pt>
    <dgm:pt modelId="{909DCC9B-7504-44A4-B376-2F39CD5C6A79}" type="pres">
      <dgm:prSet presAssocID="{94C97DD6-5DB9-4BC9-9682-96520B482485}" presName="hierRoot2" presStyleCnt="0"/>
      <dgm:spPr/>
    </dgm:pt>
    <dgm:pt modelId="{B94B7600-B3DC-4572-A9ED-D7A678818189}" type="pres">
      <dgm:prSet presAssocID="{94C97DD6-5DB9-4BC9-9682-96520B482485}" presName="composite2" presStyleCnt="0"/>
      <dgm:spPr/>
    </dgm:pt>
    <dgm:pt modelId="{AF9E4781-CB48-4A2F-BF9B-0E6D29BBE751}" type="pres">
      <dgm:prSet presAssocID="{94C97DD6-5DB9-4BC9-9682-96520B482485}" presName="background2" presStyleLbl="node2" presStyleIdx="0" presStyleCnt="7"/>
      <dgm:spPr/>
    </dgm:pt>
    <dgm:pt modelId="{EA4E23FD-E1A8-4AF9-B34B-F40CA144A049}" type="pres">
      <dgm:prSet presAssocID="{94C97DD6-5DB9-4BC9-9682-96520B482485}" presName="text2" presStyleLbl="fgAcc2" presStyleIdx="0" presStyleCnt="7" custScaleY="242551">
        <dgm:presLayoutVars>
          <dgm:chPref val="3"/>
        </dgm:presLayoutVars>
      </dgm:prSet>
      <dgm:spPr/>
    </dgm:pt>
    <dgm:pt modelId="{7B78625B-8980-4D5A-AD83-47825057FD4B}" type="pres">
      <dgm:prSet presAssocID="{94C97DD6-5DB9-4BC9-9682-96520B482485}" presName="hierChild3" presStyleCnt="0"/>
      <dgm:spPr/>
    </dgm:pt>
    <dgm:pt modelId="{0D89A69C-F564-4FB2-BBE8-CDFA7D72C1D3}" type="pres">
      <dgm:prSet presAssocID="{20FF080C-A126-4ECA-8B12-62D609C41E78}" presName="Name17" presStyleLbl="parChTrans1D3" presStyleIdx="0" presStyleCnt="6"/>
      <dgm:spPr/>
    </dgm:pt>
    <dgm:pt modelId="{9AFB0BE0-DEDA-4C81-A93E-FADE31CD7538}" type="pres">
      <dgm:prSet presAssocID="{0A9A3BFB-134E-4B38-957C-70A9147D5B33}" presName="hierRoot3" presStyleCnt="0"/>
      <dgm:spPr/>
    </dgm:pt>
    <dgm:pt modelId="{394186A1-F49C-4644-BC51-C1B64BA2EF3B}" type="pres">
      <dgm:prSet presAssocID="{0A9A3BFB-134E-4B38-957C-70A9147D5B33}" presName="composite3" presStyleCnt="0"/>
      <dgm:spPr/>
    </dgm:pt>
    <dgm:pt modelId="{9439554D-EB26-4571-84E0-75AAB095BB8C}" type="pres">
      <dgm:prSet presAssocID="{0A9A3BFB-134E-4B38-957C-70A9147D5B33}" presName="background3" presStyleLbl="node3" presStyleIdx="0" presStyleCnt="6"/>
      <dgm:spPr/>
    </dgm:pt>
    <dgm:pt modelId="{20DA8C97-9A43-4200-87C6-2560ED75E059}" type="pres">
      <dgm:prSet presAssocID="{0A9A3BFB-134E-4B38-957C-70A9147D5B33}" presName="text3" presStyleLbl="fgAcc3" presStyleIdx="0" presStyleCnt="6" custScaleX="145156" custScaleY="353008">
        <dgm:presLayoutVars>
          <dgm:chPref val="3"/>
        </dgm:presLayoutVars>
      </dgm:prSet>
      <dgm:spPr/>
    </dgm:pt>
    <dgm:pt modelId="{74B61FBB-D461-4288-AD0E-E2B1A3B93D73}" type="pres">
      <dgm:prSet presAssocID="{0A9A3BFB-134E-4B38-957C-70A9147D5B33}" presName="hierChild4" presStyleCnt="0"/>
      <dgm:spPr/>
    </dgm:pt>
    <dgm:pt modelId="{0DCBBC2F-D1BA-4925-9D7E-91BBF1B3B064}" type="pres">
      <dgm:prSet presAssocID="{14296F04-68A3-4AFD-BFD4-DB038D446DFE}" presName="Name10" presStyleLbl="parChTrans1D2" presStyleIdx="1" presStyleCnt="7"/>
      <dgm:spPr/>
    </dgm:pt>
    <dgm:pt modelId="{A915DCC0-036E-4601-99D5-0AADDD97B332}" type="pres">
      <dgm:prSet presAssocID="{15F5A2E2-7CF0-473D-89D4-55DDEAB866F5}" presName="hierRoot2" presStyleCnt="0"/>
      <dgm:spPr/>
    </dgm:pt>
    <dgm:pt modelId="{F93CD776-36A7-41CB-94A1-4211CA5C412C}" type="pres">
      <dgm:prSet presAssocID="{15F5A2E2-7CF0-473D-89D4-55DDEAB866F5}" presName="composite2" presStyleCnt="0"/>
      <dgm:spPr/>
    </dgm:pt>
    <dgm:pt modelId="{0226257C-9BD6-4B02-96F3-DFDF3982C092}" type="pres">
      <dgm:prSet presAssocID="{15F5A2E2-7CF0-473D-89D4-55DDEAB866F5}" presName="background2" presStyleLbl="node2" presStyleIdx="1" presStyleCnt="7"/>
      <dgm:spPr/>
    </dgm:pt>
    <dgm:pt modelId="{596DD3C4-2D65-46D6-BA7B-64F530A9E24F}" type="pres">
      <dgm:prSet presAssocID="{15F5A2E2-7CF0-473D-89D4-55DDEAB866F5}" presName="text2" presStyleLbl="fgAcc2" presStyleIdx="1" presStyleCnt="7" custScaleX="155703" custScaleY="242551">
        <dgm:presLayoutVars>
          <dgm:chPref val="3"/>
        </dgm:presLayoutVars>
      </dgm:prSet>
      <dgm:spPr/>
    </dgm:pt>
    <dgm:pt modelId="{42BC5A39-9AC4-44B9-ACEB-C247540F9548}" type="pres">
      <dgm:prSet presAssocID="{15F5A2E2-7CF0-473D-89D4-55DDEAB866F5}" presName="hierChild3" presStyleCnt="0"/>
      <dgm:spPr/>
    </dgm:pt>
    <dgm:pt modelId="{7E9808E7-0333-435F-B99D-EC56A290B8FE}" type="pres">
      <dgm:prSet presAssocID="{89CCEDC5-063D-490C-9AF5-B1F4D01E43B7}" presName="Name17" presStyleLbl="parChTrans1D3" presStyleIdx="1" presStyleCnt="6"/>
      <dgm:spPr/>
    </dgm:pt>
    <dgm:pt modelId="{398E2CFD-1B01-421E-A5C5-C7A1BD26EF7F}" type="pres">
      <dgm:prSet presAssocID="{47A02477-3009-4372-B1C4-79E00207FB59}" presName="hierRoot3" presStyleCnt="0"/>
      <dgm:spPr/>
    </dgm:pt>
    <dgm:pt modelId="{14DAC25D-EB3B-48B7-B901-825628E1EAA6}" type="pres">
      <dgm:prSet presAssocID="{47A02477-3009-4372-B1C4-79E00207FB59}" presName="composite3" presStyleCnt="0"/>
      <dgm:spPr/>
    </dgm:pt>
    <dgm:pt modelId="{AFB630DB-2579-4116-82A4-D0699D31578D}" type="pres">
      <dgm:prSet presAssocID="{47A02477-3009-4372-B1C4-79E00207FB59}" presName="background3" presStyleLbl="node3" presStyleIdx="1" presStyleCnt="6"/>
      <dgm:spPr/>
    </dgm:pt>
    <dgm:pt modelId="{12553BCC-1A32-4AE9-A7EA-E0C52C802D02}" type="pres">
      <dgm:prSet presAssocID="{47A02477-3009-4372-B1C4-79E00207FB59}" presName="text3" presStyleLbl="fgAcc3" presStyleIdx="1" presStyleCnt="6" custScaleX="138201" custScaleY="328588" custLinFactNeighborX="29787">
        <dgm:presLayoutVars>
          <dgm:chPref val="3"/>
        </dgm:presLayoutVars>
      </dgm:prSet>
      <dgm:spPr/>
    </dgm:pt>
    <dgm:pt modelId="{73F8B581-C1EE-49E0-B9F3-FDB56ECCD8A9}" type="pres">
      <dgm:prSet presAssocID="{47A02477-3009-4372-B1C4-79E00207FB59}" presName="hierChild4" presStyleCnt="0"/>
      <dgm:spPr/>
    </dgm:pt>
    <dgm:pt modelId="{2A133F9A-C222-485C-A8F5-3DFBDBE375B4}" type="pres">
      <dgm:prSet presAssocID="{B772E103-9F04-4837-B406-B44E63E8D6F9}" presName="Name10" presStyleLbl="parChTrans1D2" presStyleIdx="2" presStyleCnt="7"/>
      <dgm:spPr/>
    </dgm:pt>
    <dgm:pt modelId="{D9644BFD-6C72-479F-986E-328315DE5FF6}" type="pres">
      <dgm:prSet presAssocID="{9611B807-A7C5-413C-93B9-55370D02C8CB}" presName="hierRoot2" presStyleCnt="0"/>
      <dgm:spPr/>
    </dgm:pt>
    <dgm:pt modelId="{36A30837-3FE9-4044-B76B-E856C1F04F43}" type="pres">
      <dgm:prSet presAssocID="{9611B807-A7C5-413C-93B9-55370D02C8CB}" presName="composite2" presStyleCnt="0"/>
      <dgm:spPr/>
    </dgm:pt>
    <dgm:pt modelId="{386703CA-02B1-4845-9975-305C2F789F2D}" type="pres">
      <dgm:prSet presAssocID="{9611B807-A7C5-413C-93B9-55370D02C8CB}" presName="background2" presStyleLbl="node2" presStyleIdx="2" presStyleCnt="7"/>
      <dgm:spPr/>
    </dgm:pt>
    <dgm:pt modelId="{6A04A5CD-8139-4EF6-A9AD-0F1978975A6D}" type="pres">
      <dgm:prSet presAssocID="{9611B807-A7C5-413C-93B9-55370D02C8CB}" presName="text2" presStyleLbl="fgAcc2" presStyleIdx="2" presStyleCnt="7" custScaleX="135826" custScaleY="242551" custLinFactNeighborX="23237">
        <dgm:presLayoutVars>
          <dgm:chPref val="3"/>
        </dgm:presLayoutVars>
      </dgm:prSet>
      <dgm:spPr/>
    </dgm:pt>
    <dgm:pt modelId="{C8E9CB0B-6B8E-4E56-B55D-4BAC6E170AF9}" type="pres">
      <dgm:prSet presAssocID="{9611B807-A7C5-413C-93B9-55370D02C8CB}" presName="hierChild3" presStyleCnt="0"/>
      <dgm:spPr/>
    </dgm:pt>
    <dgm:pt modelId="{BC3A9901-662D-431F-810B-1BA004F3C569}" type="pres">
      <dgm:prSet presAssocID="{5EBA01C7-28C9-4E4F-95CC-437A329D9788}" presName="Name17" presStyleLbl="parChTrans1D3" presStyleIdx="2" presStyleCnt="6"/>
      <dgm:spPr/>
    </dgm:pt>
    <dgm:pt modelId="{4233B1D2-439E-4C75-A24C-4F08DEFFA23D}" type="pres">
      <dgm:prSet presAssocID="{9050D786-B7E9-4389-8329-B22FBEE4F5B6}" presName="hierRoot3" presStyleCnt="0"/>
      <dgm:spPr/>
    </dgm:pt>
    <dgm:pt modelId="{793B84C6-8C76-4E7D-9501-C7DBDF284E37}" type="pres">
      <dgm:prSet presAssocID="{9050D786-B7E9-4389-8329-B22FBEE4F5B6}" presName="composite3" presStyleCnt="0"/>
      <dgm:spPr/>
    </dgm:pt>
    <dgm:pt modelId="{83CC19A4-4CF7-4528-A471-AA1579263EE7}" type="pres">
      <dgm:prSet presAssocID="{9050D786-B7E9-4389-8329-B22FBEE4F5B6}" presName="background3" presStyleLbl="node3" presStyleIdx="2" presStyleCnt="6"/>
      <dgm:spPr/>
    </dgm:pt>
    <dgm:pt modelId="{7AD0083B-4359-4415-97B7-23E903627ADF}" type="pres">
      <dgm:prSet presAssocID="{9050D786-B7E9-4389-8329-B22FBEE4F5B6}" presName="text3" presStyleLbl="fgAcc3" presStyleIdx="2" presStyleCnt="6" custScaleX="160287" custScaleY="360939" custLinFactNeighborX="48276">
        <dgm:presLayoutVars>
          <dgm:chPref val="3"/>
        </dgm:presLayoutVars>
      </dgm:prSet>
      <dgm:spPr/>
    </dgm:pt>
    <dgm:pt modelId="{A932187D-B408-4413-AB5E-9E8E29003422}" type="pres">
      <dgm:prSet presAssocID="{9050D786-B7E9-4389-8329-B22FBEE4F5B6}" presName="hierChild4" presStyleCnt="0"/>
      <dgm:spPr/>
    </dgm:pt>
    <dgm:pt modelId="{1D89D9BC-CD35-49DB-9548-716E331C0105}" type="pres">
      <dgm:prSet presAssocID="{D46CF4A9-7CF6-4D71-B29A-2BFABE50F9F8}" presName="Name10" presStyleLbl="parChTrans1D2" presStyleIdx="3" presStyleCnt="7"/>
      <dgm:spPr/>
    </dgm:pt>
    <dgm:pt modelId="{36782983-FC3E-4863-BC1C-0E9885B1279F}" type="pres">
      <dgm:prSet presAssocID="{5E035DE4-2C61-41A3-88CB-FF7A5FB1B7EE}" presName="hierRoot2" presStyleCnt="0"/>
      <dgm:spPr/>
    </dgm:pt>
    <dgm:pt modelId="{1E7D99DE-1727-49EE-B272-342DFB5E86EB}" type="pres">
      <dgm:prSet presAssocID="{5E035DE4-2C61-41A3-88CB-FF7A5FB1B7EE}" presName="composite2" presStyleCnt="0"/>
      <dgm:spPr/>
    </dgm:pt>
    <dgm:pt modelId="{96FA91CF-B4A4-45FD-839B-CB09457C644A}" type="pres">
      <dgm:prSet presAssocID="{5E035DE4-2C61-41A3-88CB-FF7A5FB1B7EE}" presName="background2" presStyleLbl="node2" presStyleIdx="3" presStyleCnt="7"/>
      <dgm:spPr/>
    </dgm:pt>
    <dgm:pt modelId="{9E264CAF-0386-4134-AFB2-8464FF9D86ED}" type="pres">
      <dgm:prSet presAssocID="{5E035DE4-2C61-41A3-88CB-FF7A5FB1B7EE}" presName="text2" presStyleLbl="fgAcc2" presStyleIdx="3" presStyleCnt="7" custScaleX="141447" custScaleY="242551" custLinFactNeighborX="-167">
        <dgm:presLayoutVars>
          <dgm:chPref val="3"/>
        </dgm:presLayoutVars>
      </dgm:prSet>
      <dgm:spPr/>
    </dgm:pt>
    <dgm:pt modelId="{C5E1E5D0-E42D-4917-9051-273FBBC6596D}" type="pres">
      <dgm:prSet presAssocID="{5E035DE4-2C61-41A3-88CB-FF7A5FB1B7EE}" presName="hierChild3" presStyleCnt="0"/>
      <dgm:spPr/>
    </dgm:pt>
    <dgm:pt modelId="{55BBE2A1-008E-44CB-954E-34494C67F476}" type="pres">
      <dgm:prSet presAssocID="{D69863C7-7388-4EF6-BB84-8AD412A6787C}" presName="Name17" presStyleLbl="parChTrans1D3" presStyleIdx="3" presStyleCnt="6"/>
      <dgm:spPr/>
    </dgm:pt>
    <dgm:pt modelId="{2A0B0B2B-7CD0-474A-8A61-3ED61A595DE7}" type="pres">
      <dgm:prSet presAssocID="{8D3C5B04-B076-4602-AE22-9B0B0E0750F5}" presName="hierRoot3" presStyleCnt="0"/>
      <dgm:spPr/>
    </dgm:pt>
    <dgm:pt modelId="{7BD141F5-69E7-4A68-93A2-08F91E153991}" type="pres">
      <dgm:prSet presAssocID="{8D3C5B04-B076-4602-AE22-9B0B0E0750F5}" presName="composite3" presStyleCnt="0"/>
      <dgm:spPr/>
    </dgm:pt>
    <dgm:pt modelId="{BE6491EB-645A-474B-BDEE-5B4CD0315E7D}" type="pres">
      <dgm:prSet presAssocID="{8D3C5B04-B076-4602-AE22-9B0B0E0750F5}" presName="background3" presStyleLbl="node3" presStyleIdx="3" presStyleCnt="6"/>
      <dgm:spPr/>
    </dgm:pt>
    <dgm:pt modelId="{CE7FD50D-CA86-4FF7-AF22-D41AC5382A14}" type="pres">
      <dgm:prSet presAssocID="{8D3C5B04-B076-4602-AE22-9B0B0E0750F5}" presName="text3" presStyleLbl="fgAcc3" presStyleIdx="3" presStyleCnt="6" custScaleX="216746" custScaleY="329234" custLinFactNeighborX="44323">
        <dgm:presLayoutVars>
          <dgm:chPref val="3"/>
        </dgm:presLayoutVars>
      </dgm:prSet>
      <dgm:spPr/>
    </dgm:pt>
    <dgm:pt modelId="{4B44F241-D617-45E2-8814-067C338826DD}" type="pres">
      <dgm:prSet presAssocID="{8D3C5B04-B076-4602-AE22-9B0B0E0750F5}" presName="hierChild4" presStyleCnt="0"/>
      <dgm:spPr/>
    </dgm:pt>
    <dgm:pt modelId="{25744467-C5FD-4089-9FA9-2F7A3827A434}" type="pres">
      <dgm:prSet presAssocID="{8D582FB3-F4BD-415A-A223-0878376ABCA4}" presName="Name10" presStyleLbl="parChTrans1D2" presStyleIdx="4" presStyleCnt="7"/>
      <dgm:spPr/>
    </dgm:pt>
    <dgm:pt modelId="{AD90B179-8B51-4A55-848F-FB9FA8A6541D}" type="pres">
      <dgm:prSet presAssocID="{17EB77E6-C1BC-460B-BA32-A9FD9BFFEA0F}" presName="hierRoot2" presStyleCnt="0"/>
      <dgm:spPr/>
    </dgm:pt>
    <dgm:pt modelId="{09EE74B1-BFD9-4ECA-8840-259815165E6B}" type="pres">
      <dgm:prSet presAssocID="{17EB77E6-C1BC-460B-BA32-A9FD9BFFEA0F}" presName="composite2" presStyleCnt="0"/>
      <dgm:spPr/>
    </dgm:pt>
    <dgm:pt modelId="{171DAE58-2C2C-4F04-AE47-1E28181FB53D}" type="pres">
      <dgm:prSet presAssocID="{17EB77E6-C1BC-460B-BA32-A9FD9BFFEA0F}" presName="background2" presStyleLbl="node2" presStyleIdx="4" presStyleCnt="7"/>
      <dgm:spPr/>
    </dgm:pt>
    <dgm:pt modelId="{EB0E4A42-D81E-40EA-94F1-55A2AB8A7094}" type="pres">
      <dgm:prSet presAssocID="{17EB77E6-C1BC-460B-BA32-A9FD9BFFEA0F}" presName="text2" presStyleLbl="fgAcc2" presStyleIdx="4" presStyleCnt="7" custScaleX="166831" custScaleY="242551" custLinFactNeighborX="10798" custLinFactNeighborY="-1455">
        <dgm:presLayoutVars>
          <dgm:chPref val="3"/>
        </dgm:presLayoutVars>
      </dgm:prSet>
      <dgm:spPr/>
    </dgm:pt>
    <dgm:pt modelId="{25C307E9-5919-4E5E-B99F-720C80BE29F3}" type="pres">
      <dgm:prSet presAssocID="{17EB77E6-C1BC-460B-BA32-A9FD9BFFEA0F}" presName="hierChild3" presStyleCnt="0"/>
      <dgm:spPr/>
    </dgm:pt>
    <dgm:pt modelId="{9DB4C5C6-9E1D-483E-9FDD-81AC11A58E6E}" type="pres">
      <dgm:prSet presAssocID="{3B5430B7-C318-4543-8AF0-27FF27BA05D6}" presName="Name17" presStyleLbl="parChTrans1D3" presStyleIdx="4" presStyleCnt="6"/>
      <dgm:spPr/>
    </dgm:pt>
    <dgm:pt modelId="{688C7362-CB43-4B5F-B598-23404D72B4F5}" type="pres">
      <dgm:prSet presAssocID="{B7943ABC-8F53-4535-826F-36AD42C88B92}" presName="hierRoot3" presStyleCnt="0"/>
      <dgm:spPr/>
    </dgm:pt>
    <dgm:pt modelId="{F0AD2B1D-2348-4208-ACAD-2A6072F7427C}" type="pres">
      <dgm:prSet presAssocID="{B7943ABC-8F53-4535-826F-36AD42C88B92}" presName="composite3" presStyleCnt="0"/>
      <dgm:spPr/>
    </dgm:pt>
    <dgm:pt modelId="{D11AA620-CF60-45CF-A165-27C7484EE28E}" type="pres">
      <dgm:prSet presAssocID="{B7943ABC-8F53-4535-826F-36AD42C88B92}" presName="background3" presStyleLbl="node3" presStyleIdx="4" presStyleCnt="6"/>
      <dgm:spPr/>
    </dgm:pt>
    <dgm:pt modelId="{50D64E23-3BB8-4104-B7CA-AD2542641979}" type="pres">
      <dgm:prSet presAssocID="{B7943ABC-8F53-4535-826F-36AD42C88B92}" presName="text3" presStyleLbl="fgAcc3" presStyleIdx="4" presStyleCnt="6" custScaleX="194058" custScaleY="326375" custLinFactNeighborX="62217" custLinFactNeighborY="6221">
        <dgm:presLayoutVars>
          <dgm:chPref val="3"/>
        </dgm:presLayoutVars>
      </dgm:prSet>
      <dgm:spPr/>
    </dgm:pt>
    <dgm:pt modelId="{970EEA69-54FF-4E1C-9F50-BA23F591EE3A}" type="pres">
      <dgm:prSet presAssocID="{B7943ABC-8F53-4535-826F-36AD42C88B92}" presName="hierChild4" presStyleCnt="0"/>
      <dgm:spPr/>
    </dgm:pt>
    <dgm:pt modelId="{2E22C326-8185-4DE5-9DC9-0FF232D64999}" type="pres">
      <dgm:prSet presAssocID="{85E7EB47-FD69-4376-8FDE-956038AC9730}" presName="Name10" presStyleLbl="parChTrans1D2" presStyleIdx="5" presStyleCnt="7"/>
      <dgm:spPr/>
    </dgm:pt>
    <dgm:pt modelId="{7367D8DF-FF46-4063-AC91-6BC976C3153D}" type="pres">
      <dgm:prSet presAssocID="{FB290E86-1600-4C6F-AD3A-507A9EC1123F}" presName="hierRoot2" presStyleCnt="0"/>
      <dgm:spPr/>
    </dgm:pt>
    <dgm:pt modelId="{511FBB90-F549-43ED-8E3B-BD98D602FA5E}" type="pres">
      <dgm:prSet presAssocID="{FB290E86-1600-4C6F-AD3A-507A9EC1123F}" presName="composite2" presStyleCnt="0"/>
      <dgm:spPr/>
    </dgm:pt>
    <dgm:pt modelId="{4B4685CB-3DBD-457A-BA96-99C6AABF3A22}" type="pres">
      <dgm:prSet presAssocID="{FB290E86-1600-4C6F-AD3A-507A9EC1123F}" presName="background2" presStyleLbl="node2" presStyleIdx="5" presStyleCnt="7"/>
      <dgm:spPr/>
    </dgm:pt>
    <dgm:pt modelId="{281F148B-1B8E-4B3B-B349-C4B0C3BAC9E6}" type="pres">
      <dgm:prSet presAssocID="{FB290E86-1600-4C6F-AD3A-507A9EC1123F}" presName="text2" presStyleLbl="fgAcc2" presStyleIdx="5" presStyleCnt="7" custScaleX="130207" custScaleY="242551" custLinFactNeighborX="12710">
        <dgm:presLayoutVars>
          <dgm:chPref val="3"/>
        </dgm:presLayoutVars>
      </dgm:prSet>
      <dgm:spPr/>
    </dgm:pt>
    <dgm:pt modelId="{FF3010B2-65E6-4E9A-96B6-08A3F27F5F62}" type="pres">
      <dgm:prSet presAssocID="{FB290E86-1600-4C6F-AD3A-507A9EC1123F}" presName="hierChild3" presStyleCnt="0"/>
      <dgm:spPr/>
    </dgm:pt>
    <dgm:pt modelId="{E66F0DAA-143B-41EC-9ECC-0F9CC8D39FAB}" type="pres">
      <dgm:prSet presAssocID="{3C58DD4D-2C9B-4D8D-BC10-45902B9AF722}" presName="Name10" presStyleLbl="parChTrans1D2" presStyleIdx="6" presStyleCnt="7"/>
      <dgm:spPr/>
    </dgm:pt>
    <dgm:pt modelId="{E5D0109D-2B16-4985-BCE3-BAF9452F6CA6}" type="pres">
      <dgm:prSet presAssocID="{9CC25029-FED1-4C67-B509-BB972EF67C14}" presName="hierRoot2" presStyleCnt="0"/>
      <dgm:spPr/>
    </dgm:pt>
    <dgm:pt modelId="{5C4C3CFF-94A0-499A-8200-B45BA2AA040F}" type="pres">
      <dgm:prSet presAssocID="{9CC25029-FED1-4C67-B509-BB972EF67C14}" presName="composite2" presStyleCnt="0"/>
      <dgm:spPr/>
    </dgm:pt>
    <dgm:pt modelId="{15F2F547-D928-4867-A852-BB50245E1E3B}" type="pres">
      <dgm:prSet presAssocID="{9CC25029-FED1-4C67-B509-BB972EF67C14}" presName="background2" presStyleLbl="node2" presStyleIdx="6" presStyleCnt="7"/>
      <dgm:spPr/>
    </dgm:pt>
    <dgm:pt modelId="{46AC7329-603F-45E9-BE14-7696963DBB79}" type="pres">
      <dgm:prSet presAssocID="{9CC25029-FED1-4C67-B509-BB972EF67C14}" presName="text2" presStyleLbl="fgAcc2" presStyleIdx="6" presStyleCnt="7" custScaleX="125073" custScaleY="242551" custLinFactNeighborX="36364">
        <dgm:presLayoutVars>
          <dgm:chPref val="3"/>
        </dgm:presLayoutVars>
      </dgm:prSet>
      <dgm:spPr/>
    </dgm:pt>
    <dgm:pt modelId="{83B13775-FE35-446D-BE48-9332BDF5EE72}" type="pres">
      <dgm:prSet presAssocID="{9CC25029-FED1-4C67-B509-BB972EF67C14}" presName="hierChild3" presStyleCnt="0"/>
      <dgm:spPr/>
    </dgm:pt>
    <dgm:pt modelId="{9E735E1F-DAD5-4304-93D5-76F47751228C}" type="pres">
      <dgm:prSet presAssocID="{AD792412-2ECE-4E39-97E5-A92B7C964E7F}" presName="Name17" presStyleLbl="parChTrans1D3" presStyleIdx="5" presStyleCnt="6"/>
      <dgm:spPr/>
    </dgm:pt>
    <dgm:pt modelId="{E000D8E3-4A05-4C34-AFFF-17E4D13B1B7A}" type="pres">
      <dgm:prSet presAssocID="{D817E859-0F96-4E9A-A0E9-7C6D17626E50}" presName="hierRoot3" presStyleCnt="0"/>
      <dgm:spPr/>
    </dgm:pt>
    <dgm:pt modelId="{978A00C9-4079-4ED5-ABF9-7E9D55BDF855}" type="pres">
      <dgm:prSet presAssocID="{D817E859-0F96-4E9A-A0E9-7C6D17626E50}" presName="composite3" presStyleCnt="0"/>
      <dgm:spPr/>
    </dgm:pt>
    <dgm:pt modelId="{2DC0F03A-2CB6-45D1-8CD8-F02D451AE557}" type="pres">
      <dgm:prSet presAssocID="{D817E859-0F96-4E9A-A0E9-7C6D17626E50}" presName="background3" presStyleLbl="node3" presStyleIdx="5" presStyleCnt="6"/>
      <dgm:spPr/>
    </dgm:pt>
    <dgm:pt modelId="{57EA1794-C488-44A3-9C19-BC258E6D2A8B}" type="pres">
      <dgm:prSet presAssocID="{D817E859-0F96-4E9A-A0E9-7C6D17626E50}" presName="text3" presStyleLbl="fgAcc3" presStyleIdx="5" presStyleCnt="6" custScaleX="142356" custScaleY="287634">
        <dgm:presLayoutVars>
          <dgm:chPref val="3"/>
        </dgm:presLayoutVars>
      </dgm:prSet>
      <dgm:spPr/>
    </dgm:pt>
    <dgm:pt modelId="{03A0E352-39BB-42F0-A282-DDC9A56F3560}" type="pres">
      <dgm:prSet presAssocID="{D817E859-0F96-4E9A-A0E9-7C6D17626E50}" presName="hierChild4" presStyleCnt="0"/>
      <dgm:spPr/>
    </dgm:pt>
  </dgm:ptLst>
  <dgm:cxnLst>
    <dgm:cxn modelId="{37BAEA00-5114-4881-BE43-D039BBA7CE81}" type="presOf" srcId="{B772E103-9F04-4837-B406-B44E63E8D6F9}" destId="{2A133F9A-C222-485C-A8F5-3DFBDBE375B4}" srcOrd="0" destOrd="0" presId="urn:microsoft.com/office/officeart/2005/8/layout/hierarchy1"/>
    <dgm:cxn modelId="{A4EEEC09-FB90-4476-AB36-055E1A0042A0}" type="presOf" srcId="{9CC25029-FED1-4C67-B509-BB972EF67C14}" destId="{46AC7329-603F-45E9-BE14-7696963DBB79}" srcOrd="0" destOrd="0" presId="urn:microsoft.com/office/officeart/2005/8/layout/hierarchy1"/>
    <dgm:cxn modelId="{E162320D-7C5A-4086-9C5D-10591D6B43A7}" type="presOf" srcId="{89CCEDC5-063D-490C-9AF5-B1F4D01E43B7}" destId="{7E9808E7-0333-435F-B99D-EC56A290B8FE}" srcOrd="0" destOrd="0" presId="urn:microsoft.com/office/officeart/2005/8/layout/hierarchy1"/>
    <dgm:cxn modelId="{293EEE0F-C581-4475-A987-8D4D10FCB49D}" type="presOf" srcId="{94C97DD6-5DB9-4BC9-9682-96520B482485}" destId="{EA4E23FD-E1A8-4AF9-B34B-F40CA144A049}" srcOrd="0" destOrd="0" presId="urn:microsoft.com/office/officeart/2005/8/layout/hierarchy1"/>
    <dgm:cxn modelId="{69A14717-8C83-41E7-B0EA-F5BABC019ECA}" type="presOf" srcId="{FB290E86-1600-4C6F-AD3A-507A9EC1123F}" destId="{281F148B-1B8E-4B3B-B349-C4B0C3BAC9E6}" srcOrd="0" destOrd="0" presId="urn:microsoft.com/office/officeart/2005/8/layout/hierarchy1"/>
    <dgm:cxn modelId="{376DBD17-4A8E-4309-9A7F-380A2F2656E6}" type="presOf" srcId="{9050D786-B7E9-4389-8329-B22FBEE4F5B6}" destId="{7AD0083B-4359-4415-97B7-23E903627ADF}" srcOrd="0" destOrd="0" presId="urn:microsoft.com/office/officeart/2005/8/layout/hierarchy1"/>
    <dgm:cxn modelId="{4592C819-7380-4C38-90F1-2FAC8CB93E17}" type="presOf" srcId="{5EBA01C7-28C9-4E4F-95CC-437A329D9788}" destId="{BC3A9901-662D-431F-810B-1BA004F3C569}" srcOrd="0" destOrd="0" presId="urn:microsoft.com/office/officeart/2005/8/layout/hierarchy1"/>
    <dgm:cxn modelId="{0E0B5F1C-B4F9-4DA7-8AD8-FF29F97A3170}" type="presOf" srcId="{85E7EB47-FD69-4376-8FDE-956038AC9730}" destId="{2E22C326-8185-4DE5-9DC9-0FF232D64999}" srcOrd="0" destOrd="0" presId="urn:microsoft.com/office/officeart/2005/8/layout/hierarchy1"/>
    <dgm:cxn modelId="{DA8C0D2C-8069-4E8E-957C-25B6A2FE9DD8}" type="presOf" srcId="{D817E859-0F96-4E9A-A0E9-7C6D17626E50}" destId="{57EA1794-C488-44A3-9C19-BC258E6D2A8B}" srcOrd="0" destOrd="0" presId="urn:microsoft.com/office/officeart/2005/8/layout/hierarchy1"/>
    <dgm:cxn modelId="{4AC09F2F-A541-4D14-A657-D8482F0F4F26}" type="presOf" srcId="{BB45D3DE-AD65-46CB-B99E-678BE3B069DC}" destId="{70806D22-1E26-407D-B206-9DF6B843E845}" srcOrd="0" destOrd="0" presId="urn:microsoft.com/office/officeart/2005/8/layout/hierarchy1"/>
    <dgm:cxn modelId="{FA2F3835-F40A-40D1-997A-382D4816E78A}" type="presOf" srcId="{D46CF4A9-7CF6-4D71-B29A-2BFABE50F9F8}" destId="{1D89D9BC-CD35-49DB-9548-716E331C0105}" srcOrd="0" destOrd="0" presId="urn:microsoft.com/office/officeart/2005/8/layout/hierarchy1"/>
    <dgm:cxn modelId="{28BD7C35-7077-4FD7-86CD-64B1C7F2FAB1}" srcId="{94C97DD6-5DB9-4BC9-9682-96520B482485}" destId="{0A9A3BFB-134E-4B38-957C-70A9147D5B33}" srcOrd="0" destOrd="0" parTransId="{20FF080C-A126-4ECA-8B12-62D609C41E78}" sibTransId="{184F5426-1058-4A09-973A-B9050CD97456}"/>
    <dgm:cxn modelId="{DB41334C-41D2-4FC5-A2CE-32CC01DF312A}" type="presOf" srcId="{D69863C7-7388-4EF6-BB84-8AD412A6787C}" destId="{55BBE2A1-008E-44CB-954E-34494C67F476}" srcOrd="0" destOrd="0" presId="urn:microsoft.com/office/officeart/2005/8/layout/hierarchy1"/>
    <dgm:cxn modelId="{6753E854-3277-47C9-B73D-A5704F4DBD44}" type="presOf" srcId="{DE0FB4FD-9E5A-4A6A-A56B-712C89D3355D}" destId="{877EBD58-468B-4202-9274-3E92B40FDC6C}" srcOrd="0" destOrd="0" presId="urn:microsoft.com/office/officeart/2005/8/layout/hierarchy1"/>
    <dgm:cxn modelId="{35067857-260F-4E84-B2D9-8F84132B940A}" type="presOf" srcId="{3B5430B7-C318-4543-8AF0-27FF27BA05D6}" destId="{9DB4C5C6-9E1D-483E-9FDD-81AC11A58E6E}" srcOrd="0" destOrd="0" presId="urn:microsoft.com/office/officeart/2005/8/layout/hierarchy1"/>
    <dgm:cxn modelId="{2784E65A-5AD8-40B1-BC2A-7C8109BBF935}" type="presOf" srcId="{3C58DD4D-2C9B-4D8D-BC10-45902B9AF722}" destId="{E66F0DAA-143B-41EC-9ECC-0F9CC8D39FAB}" srcOrd="0" destOrd="0" presId="urn:microsoft.com/office/officeart/2005/8/layout/hierarchy1"/>
    <dgm:cxn modelId="{DDDC695C-4634-4800-B3C4-197F682428A7}" srcId="{31523E9E-8D8D-45B8-A485-EDC5EF938033}" destId="{17EB77E6-C1BC-460B-BA32-A9FD9BFFEA0F}" srcOrd="4" destOrd="0" parTransId="{8D582FB3-F4BD-415A-A223-0878376ABCA4}" sibTransId="{233141FB-F839-4776-A395-142E20D71613}"/>
    <dgm:cxn modelId="{F7338F64-6458-48E1-B9BC-94D40F13C4B9}" type="presOf" srcId="{8D582FB3-F4BD-415A-A223-0878376ABCA4}" destId="{25744467-C5FD-4089-9FA9-2F7A3827A434}" srcOrd="0" destOrd="0" presId="urn:microsoft.com/office/officeart/2005/8/layout/hierarchy1"/>
    <dgm:cxn modelId="{729C3465-9E95-464C-8CD0-E807398004CA}" type="presOf" srcId="{20FF080C-A126-4ECA-8B12-62D609C41E78}" destId="{0D89A69C-F564-4FB2-BBE8-CDFA7D72C1D3}" srcOrd="0" destOrd="0" presId="urn:microsoft.com/office/officeart/2005/8/layout/hierarchy1"/>
    <dgm:cxn modelId="{BB5A6266-9F47-42F2-B670-AFC6DF458CEE}" srcId="{9CC25029-FED1-4C67-B509-BB972EF67C14}" destId="{D817E859-0F96-4E9A-A0E9-7C6D17626E50}" srcOrd="0" destOrd="0" parTransId="{AD792412-2ECE-4E39-97E5-A92B7C964E7F}" sibTransId="{C0C9AFA3-1528-4A21-9A89-41966FF112D8}"/>
    <dgm:cxn modelId="{179DE56A-D78D-41C0-9911-749950F6DA3E}" type="presOf" srcId="{B7943ABC-8F53-4535-826F-36AD42C88B92}" destId="{50D64E23-3BB8-4104-B7CA-AD2542641979}" srcOrd="0" destOrd="0" presId="urn:microsoft.com/office/officeart/2005/8/layout/hierarchy1"/>
    <dgm:cxn modelId="{9CEBC574-B255-4BAD-896A-66E38F90260F}" srcId="{31523E9E-8D8D-45B8-A485-EDC5EF938033}" destId="{9611B807-A7C5-413C-93B9-55370D02C8CB}" srcOrd="2" destOrd="0" parTransId="{B772E103-9F04-4837-B406-B44E63E8D6F9}" sibTransId="{0A30386D-B9CC-40D7-BB40-73674715BA6E}"/>
    <dgm:cxn modelId="{DE1F007D-F8E5-4BAF-A89A-B03E8FA81BCF}" srcId="{9611B807-A7C5-413C-93B9-55370D02C8CB}" destId="{9050D786-B7E9-4389-8329-B22FBEE4F5B6}" srcOrd="0" destOrd="0" parTransId="{5EBA01C7-28C9-4E4F-95CC-437A329D9788}" sibTransId="{27672909-531E-49F8-A845-96230A616436}"/>
    <dgm:cxn modelId="{A011CE82-E138-4CA3-B2A9-B8F61374134D}" srcId="{17EB77E6-C1BC-460B-BA32-A9FD9BFFEA0F}" destId="{B7943ABC-8F53-4535-826F-36AD42C88B92}" srcOrd="0" destOrd="0" parTransId="{3B5430B7-C318-4543-8AF0-27FF27BA05D6}" sibTransId="{64AB4D5C-77E1-4079-AE05-5F7E142A6AC5}"/>
    <dgm:cxn modelId="{B0498887-A355-44E1-AEEE-3BE1D9E46A98}" srcId="{15F5A2E2-7CF0-473D-89D4-55DDEAB866F5}" destId="{47A02477-3009-4372-B1C4-79E00207FB59}" srcOrd="0" destOrd="0" parTransId="{89CCEDC5-063D-490C-9AF5-B1F4D01E43B7}" sibTransId="{CAC81838-07D4-4BBF-A542-0C4E1F3A7966}"/>
    <dgm:cxn modelId="{AF381C88-EEA6-4CDA-8672-F7F12B5946AA}" srcId="{31523E9E-8D8D-45B8-A485-EDC5EF938033}" destId="{94C97DD6-5DB9-4BC9-9682-96520B482485}" srcOrd="0" destOrd="0" parTransId="{BB45D3DE-AD65-46CB-B99E-678BE3B069DC}" sibTransId="{0A0242B8-00A0-4A44-AC4D-E3BFB4A09E44}"/>
    <dgm:cxn modelId="{4D91FC8D-91EB-4B74-8C4C-64DC8613083A}" type="presOf" srcId="{47A02477-3009-4372-B1C4-79E00207FB59}" destId="{12553BCC-1A32-4AE9-A7EA-E0C52C802D02}" srcOrd="0" destOrd="0" presId="urn:microsoft.com/office/officeart/2005/8/layout/hierarchy1"/>
    <dgm:cxn modelId="{73E83191-C3B9-42F0-BD2C-91C440210706}" srcId="{31523E9E-8D8D-45B8-A485-EDC5EF938033}" destId="{5E035DE4-2C61-41A3-88CB-FF7A5FB1B7EE}" srcOrd="3" destOrd="0" parTransId="{D46CF4A9-7CF6-4D71-B29A-2BFABE50F9F8}" sibTransId="{090B312B-A209-4448-AA17-79621169CBD5}"/>
    <dgm:cxn modelId="{6802FB92-5843-4D19-9E92-FE122CC2E263}" type="presOf" srcId="{9611B807-A7C5-413C-93B9-55370D02C8CB}" destId="{6A04A5CD-8139-4EF6-A9AD-0F1978975A6D}" srcOrd="0" destOrd="0" presId="urn:microsoft.com/office/officeart/2005/8/layout/hierarchy1"/>
    <dgm:cxn modelId="{88DC1096-0355-437D-BCA6-711F54338A96}" type="presOf" srcId="{15F5A2E2-7CF0-473D-89D4-55DDEAB866F5}" destId="{596DD3C4-2D65-46D6-BA7B-64F530A9E24F}" srcOrd="0" destOrd="0" presId="urn:microsoft.com/office/officeart/2005/8/layout/hierarchy1"/>
    <dgm:cxn modelId="{64A2FD9B-52B3-4116-89BF-8B655561B971}" type="presOf" srcId="{17EB77E6-C1BC-460B-BA32-A9FD9BFFEA0F}" destId="{EB0E4A42-D81E-40EA-94F1-55A2AB8A7094}" srcOrd="0" destOrd="0" presId="urn:microsoft.com/office/officeart/2005/8/layout/hierarchy1"/>
    <dgm:cxn modelId="{D85A229E-7812-461C-B6DB-D8A36C38C72C}" type="presOf" srcId="{AD792412-2ECE-4E39-97E5-A92B7C964E7F}" destId="{9E735E1F-DAD5-4304-93D5-76F47751228C}" srcOrd="0" destOrd="0" presId="urn:microsoft.com/office/officeart/2005/8/layout/hierarchy1"/>
    <dgm:cxn modelId="{5350319E-F753-4F14-A042-C431C5EFF612}" srcId="{31523E9E-8D8D-45B8-A485-EDC5EF938033}" destId="{FB290E86-1600-4C6F-AD3A-507A9EC1123F}" srcOrd="5" destOrd="0" parTransId="{85E7EB47-FD69-4376-8FDE-956038AC9730}" sibTransId="{156491C4-3C2C-47BA-A34E-04C61351D634}"/>
    <dgm:cxn modelId="{C85E46A5-27EF-4192-B270-496EC697EAF3}" srcId="{31523E9E-8D8D-45B8-A485-EDC5EF938033}" destId="{15F5A2E2-7CF0-473D-89D4-55DDEAB866F5}" srcOrd="1" destOrd="0" parTransId="{14296F04-68A3-4AFD-BFD4-DB038D446DFE}" sibTransId="{6D898304-0E86-4F7C-A636-2ACB8F00AADB}"/>
    <dgm:cxn modelId="{5503BFB3-CA89-4F05-9150-8122B355F653}" srcId="{5E035DE4-2C61-41A3-88CB-FF7A5FB1B7EE}" destId="{8D3C5B04-B076-4602-AE22-9B0B0E0750F5}" srcOrd="0" destOrd="0" parTransId="{D69863C7-7388-4EF6-BB84-8AD412A6787C}" sibTransId="{161BF14B-2B42-402D-BF34-69B7E1301635}"/>
    <dgm:cxn modelId="{8722B7B4-CC3F-4F0D-93FC-1CF066125219}" type="presOf" srcId="{5E035DE4-2C61-41A3-88CB-FF7A5FB1B7EE}" destId="{9E264CAF-0386-4134-AFB2-8464FF9D86ED}" srcOrd="0" destOrd="0" presId="urn:microsoft.com/office/officeart/2005/8/layout/hierarchy1"/>
    <dgm:cxn modelId="{CDC023BF-6DF1-425C-8469-243B9B48A0AD}" srcId="{DE0FB4FD-9E5A-4A6A-A56B-712C89D3355D}" destId="{31523E9E-8D8D-45B8-A485-EDC5EF938033}" srcOrd="0" destOrd="0" parTransId="{70B4C770-9B74-413D-85D1-D32EA79EC61B}" sibTransId="{CCF63F34-4DD6-48E2-ACCE-CEF2C6B8C3AB}"/>
    <dgm:cxn modelId="{100431D1-D4CE-4772-8111-BA403C4BBED6}" type="presOf" srcId="{0A9A3BFB-134E-4B38-957C-70A9147D5B33}" destId="{20DA8C97-9A43-4200-87C6-2560ED75E059}" srcOrd="0" destOrd="0" presId="urn:microsoft.com/office/officeart/2005/8/layout/hierarchy1"/>
    <dgm:cxn modelId="{CC84B0D6-21E5-4619-9FF1-2F310C21C5BE}" type="presOf" srcId="{31523E9E-8D8D-45B8-A485-EDC5EF938033}" destId="{DB8446FB-273F-4612-B1B4-E5FD4F2E60AE}" srcOrd="0" destOrd="0" presId="urn:microsoft.com/office/officeart/2005/8/layout/hierarchy1"/>
    <dgm:cxn modelId="{3EB545DB-B60C-44D3-B470-217105E846AF}" srcId="{31523E9E-8D8D-45B8-A485-EDC5EF938033}" destId="{9CC25029-FED1-4C67-B509-BB972EF67C14}" srcOrd="6" destOrd="0" parTransId="{3C58DD4D-2C9B-4D8D-BC10-45902B9AF722}" sibTransId="{6BF962F3-A7CC-483E-A177-470F0B3AC3C2}"/>
    <dgm:cxn modelId="{4FA762ED-D867-42D3-A12C-76CD11A7FF72}" type="presOf" srcId="{8D3C5B04-B076-4602-AE22-9B0B0E0750F5}" destId="{CE7FD50D-CA86-4FF7-AF22-D41AC5382A14}" srcOrd="0" destOrd="0" presId="urn:microsoft.com/office/officeart/2005/8/layout/hierarchy1"/>
    <dgm:cxn modelId="{E6AAAAFB-F97B-4D1B-8433-47C111F6847C}" type="presOf" srcId="{14296F04-68A3-4AFD-BFD4-DB038D446DFE}" destId="{0DCBBC2F-D1BA-4925-9D7E-91BBF1B3B064}" srcOrd="0" destOrd="0" presId="urn:microsoft.com/office/officeart/2005/8/layout/hierarchy1"/>
    <dgm:cxn modelId="{72B715F6-7B96-4A9C-8656-B893CE6511D1}" type="presParOf" srcId="{877EBD58-468B-4202-9274-3E92B40FDC6C}" destId="{F8689D94-48F6-4DEB-85BE-F916D617A8E3}" srcOrd="0" destOrd="0" presId="urn:microsoft.com/office/officeart/2005/8/layout/hierarchy1"/>
    <dgm:cxn modelId="{2B85FEF1-AC43-4B3E-B86C-483397B31568}" type="presParOf" srcId="{F8689D94-48F6-4DEB-85BE-F916D617A8E3}" destId="{54DE7BDA-428B-4F80-B7D3-45F33EB105EA}" srcOrd="0" destOrd="0" presId="urn:microsoft.com/office/officeart/2005/8/layout/hierarchy1"/>
    <dgm:cxn modelId="{B8ACFB1A-B5A5-4CD9-8FDF-FB71A5F0F69F}" type="presParOf" srcId="{54DE7BDA-428B-4F80-B7D3-45F33EB105EA}" destId="{C20DE61E-B137-43C4-9AC6-B1F389F6D8C5}" srcOrd="0" destOrd="0" presId="urn:microsoft.com/office/officeart/2005/8/layout/hierarchy1"/>
    <dgm:cxn modelId="{4FD0199D-22BE-4E32-B9FD-E44A52608E68}" type="presParOf" srcId="{54DE7BDA-428B-4F80-B7D3-45F33EB105EA}" destId="{DB8446FB-273F-4612-B1B4-E5FD4F2E60AE}" srcOrd="1" destOrd="0" presId="urn:microsoft.com/office/officeart/2005/8/layout/hierarchy1"/>
    <dgm:cxn modelId="{26428255-F152-480F-908B-5C2B3CF43CB8}" type="presParOf" srcId="{F8689D94-48F6-4DEB-85BE-F916D617A8E3}" destId="{83F56543-F67C-49FE-A5A1-8D10A3D078F8}" srcOrd="1" destOrd="0" presId="urn:microsoft.com/office/officeart/2005/8/layout/hierarchy1"/>
    <dgm:cxn modelId="{36ACA306-08BD-4167-9954-60F4FB8F8F20}" type="presParOf" srcId="{83F56543-F67C-49FE-A5A1-8D10A3D078F8}" destId="{70806D22-1E26-407D-B206-9DF6B843E845}" srcOrd="0" destOrd="0" presId="urn:microsoft.com/office/officeart/2005/8/layout/hierarchy1"/>
    <dgm:cxn modelId="{C0FE4042-035C-4560-A13D-E7617899545E}" type="presParOf" srcId="{83F56543-F67C-49FE-A5A1-8D10A3D078F8}" destId="{909DCC9B-7504-44A4-B376-2F39CD5C6A79}" srcOrd="1" destOrd="0" presId="urn:microsoft.com/office/officeart/2005/8/layout/hierarchy1"/>
    <dgm:cxn modelId="{05F3614B-1D2B-46A7-A897-5D6F4B4EFB03}" type="presParOf" srcId="{909DCC9B-7504-44A4-B376-2F39CD5C6A79}" destId="{B94B7600-B3DC-4572-A9ED-D7A678818189}" srcOrd="0" destOrd="0" presId="urn:microsoft.com/office/officeart/2005/8/layout/hierarchy1"/>
    <dgm:cxn modelId="{F79041F9-F07F-471B-A416-97C35B3EAD10}" type="presParOf" srcId="{B94B7600-B3DC-4572-A9ED-D7A678818189}" destId="{AF9E4781-CB48-4A2F-BF9B-0E6D29BBE751}" srcOrd="0" destOrd="0" presId="urn:microsoft.com/office/officeart/2005/8/layout/hierarchy1"/>
    <dgm:cxn modelId="{64240DE7-F977-49D6-9F8D-008BF272E209}" type="presParOf" srcId="{B94B7600-B3DC-4572-A9ED-D7A678818189}" destId="{EA4E23FD-E1A8-4AF9-B34B-F40CA144A049}" srcOrd="1" destOrd="0" presId="urn:microsoft.com/office/officeart/2005/8/layout/hierarchy1"/>
    <dgm:cxn modelId="{97903681-5A11-4184-BD6E-6C4C677BCED8}" type="presParOf" srcId="{909DCC9B-7504-44A4-B376-2F39CD5C6A79}" destId="{7B78625B-8980-4D5A-AD83-47825057FD4B}" srcOrd="1" destOrd="0" presId="urn:microsoft.com/office/officeart/2005/8/layout/hierarchy1"/>
    <dgm:cxn modelId="{F716C0EA-3434-44D4-BD45-27C92350A54F}" type="presParOf" srcId="{7B78625B-8980-4D5A-AD83-47825057FD4B}" destId="{0D89A69C-F564-4FB2-BBE8-CDFA7D72C1D3}" srcOrd="0" destOrd="0" presId="urn:microsoft.com/office/officeart/2005/8/layout/hierarchy1"/>
    <dgm:cxn modelId="{3F0AEA73-823E-4959-BC02-6CE6C845C2E8}" type="presParOf" srcId="{7B78625B-8980-4D5A-AD83-47825057FD4B}" destId="{9AFB0BE0-DEDA-4C81-A93E-FADE31CD7538}" srcOrd="1" destOrd="0" presId="urn:microsoft.com/office/officeart/2005/8/layout/hierarchy1"/>
    <dgm:cxn modelId="{03B06740-C672-41A4-B354-A7E933A14202}" type="presParOf" srcId="{9AFB0BE0-DEDA-4C81-A93E-FADE31CD7538}" destId="{394186A1-F49C-4644-BC51-C1B64BA2EF3B}" srcOrd="0" destOrd="0" presId="urn:microsoft.com/office/officeart/2005/8/layout/hierarchy1"/>
    <dgm:cxn modelId="{F64CD807-0DBB-4756-8D24-E2B302005F20}" type="presParOf" srcId="{394186A1-F49C-4644-BC51-C1B64BA2EF3B}" destId="{9439554D-EB26-4571-84E0-75AAB095BB8C}" srcOrd="0" destOrd="0" presId="urn:microsoft.com/office/officeart/2005/8/layout/hierarchy1"/>
    <dgm:cxn modelId="{D0D8E395-6799-4E8D-A848-3AFD0ACE2971}" type="presParOf" srcId="{394186A1-F49C-4644-BC51-C1B64BA2EF3B}" destId="{20DA8C97-9A43-4200-87C6-2560ED75E059}" srcOrd="1" destOrd="0" presId="urn:microsoft.com/office/officeart/2005/8/layout/hierarchy1"/>
    <dgm:cxn modelId="{9184A79D-DD82-4072-BC0F-D17BDFC602AF}" type="presParOf" srcId="{9AFB0BE0-DEDA-4C81-A93E-FADE31CD7538}" destId="{74B61FBB-D461-4288-AD0E-E2B1A3B93D73}" srcOrd="1" destOrd="0" presId="urn:microsoft.com/office/officeart/2005/8/layout/hierarchy1"/>
    <dgm:cxn modelId="{55635A77-E767-452F-92A8-708D257A554F}" type="presParOf" srcId="{83F56543-F67C-49FE-A5A1-8D10A3D078F8}" destId="{0DCBBC2F-D1BA-4925-9D7E-91BBF1B3B064}" srcOrd="2" destOrd="0" presId="urn:microsoft.com/office/officeart/2005/8/layout/hierarchy1"/>
    <dgm:cxn modelId="{A517193D-84E1-46CD-AC62-B0DA55C46AE9}" type="presParOf" srcId="{83F56543-F67C-49FE-A5A1-8D10A3D078F8}" destId="{A915DCC0-036E-4601-99D5-0AADDD97B332}" srcOrd="3" destOrd="0" presId="urn:microsoft.com/office/officeart/2005/8/layout/hierarchy1"/>
    <dgm:cxn modelId="{3DE6C9AF-FBBC-4A7D-8D38-A03782777C68}" type="presParOf" srcId="{A915DCC0-036E-4601-99D5-0AADDD97B332}" destId="{F93CD776-36A7-41CB-94A1-4211CA5C412C}" srcOrd="0" destOrd="0" presId="urn:microsoft.com/office/officeart/2005/8/layout/hierarchy1"/>
    <dgm:cxn modelId="{52AA7A1E-93C6-471A-B0C8-1BE6A67B5C1D}" type="presParOf" srcId="{F93CD776-36A7-41CB-94A1-4211CA5C412C}" destId="{0226257C-9BD6-4B02-96F3-DFDF3982C092}" srcOrd="0" destOrd="0" presId="urn:microsoft.com/office/officeart/2005/8/layout/hierarchy1"/>
    <dgm:cxn modelId="{67781929-F889-4013-94D3-3E902F393C4B}" type="presParOf" srcId="{F93CD776-36A7-41CB-94A1-4211CA5C412C}" destId="{596DD3C4-2D65-46D6-BA7B-64F530A9E24F}" srcOrd="1" destOrd="0" presId="urn:microsoft.com/office/officeart/2005/8/layout/hierarchy1"/>
    <dgm:cxn modelId="{DAE45D02-7B7B-4C5B-AB7A-DA58BED716BD}" type="presParOf" srcId="{A915DCC0-036E-4601-99D5-0AADDD97B332}" destId="{42BC5A39-9AC4-44B9-ACEB-C247540F9548}" srcOrd="1" destOrd="0" presId="urn:microsoft.com/office/officeart/2005/8/layout/hierarchy1"/>
    <dgm:cxn modelId="{7EDBA4C0-F9E3-497D-B5B5-05FCC6FB3262}" type="presParOf" srcId="{42BC5A39-9AC4-44B9-ACEB-C247540F9548}" destId="{7E9808E7-0333-435F-B99D-EC56A290B8FE}" srcOrd="0" destOrd="0" presId="urn:microsoft.com/office/officeart/2005/8/layout/hierarchy1"/>
    <dgm:cxn modelId="{993EF273-AFEF-4B6A-9730-C2F2CC42A397}" type="presParOf" srcId="{42BC5A39-9AC4-44B9-ACEB-C247540F9548}" destId="{398E2CFD-1B01-421E-A5C5-C7A1BD26EF7F}" srcOrd="1" destOrd="0" presId="urn:microsoft.com/office/officeart/2005/8/layout/hierarchy1"/>
    <dgm:cxn modelId="{2D6FDF7D-5821-446D-9C87-C44E5EC2E9BC}" type="presParOf" srcId="{398E2CFD-1B01-421E-A5C5-C7A1BD26EF7F}" destId="{14DAC25D-EB3B-48B7-B901-825628E1EAA6}" srcOrd="0" destOrd="0" presId="urn:microsoft.com/office/officeart/2005/8/layout/hierarchy1"/>
    <dgm:cxn modelId="{64DBBD11-33AB-414F-9356-6822BEEF6744}" type="presParOf" srcId="{14DAC25D-EB3B-48B7-B901-825628E1EAA6}" destId="{AFB630DB-2579-4116-82A4-D0699D31578D}" srcOrd="0" destOrd="0" presId="urn:microsoft.com/office/officeart/2005/8/layout/hierarchy1"/>
    <dgm:cxn modelId="{90C2D5FA-3572-4300-8507-DDDFA7D3ADD6}" type="presParOf" srcId="{14DAC25D-EB3B-48B7-B901-825628E1EAA6}" destId="{12553BCC-1A32-4AE9-A7EA-E0C52C802D02}" srcOrd="1" destOrd="0" presId="urn:microsoft.com/office/officeart/2005/8/layout/hierarchy1"/>
    <dgm:cxn modelId="{3EA721AE-7C31-4EE2-BE45-94E685E1EC8E}" type="presParOf" srcId="{398E2CFD-1B01-421E-A5C5-C7A1BD26EF7F}" destId="{73F8B581-C1EE-49E0-B9F3-FDB56ECCD8A9}" srcOrd="1" destOrd="0" presId="urn:microsoft.com/office/officeart/2005/8/layout/hierarchy1"/>
    <dgm:cxn modelId="{9C2378C5-0910-4569-8EB1-D3F868167C9C}" type="presParOf" srcId="{83F56543-F67C-49FE-A5A1-8D10A3D078F8}" destId="{2A133F9A-C222-485C-A8F5-3DFBDBE375B4}" srcOrd="4" destOrd="0" presId="urn:microsoft.com/office/officeart/2005/8/layout/hierarchy1"/>
    <dgm:cxn modelId="{FD633898-D88A-4B65-87FA-20DF1363B2C8}" type="presParOf" srcId="{83F56543-F67C-49FE-A5A1-8D10A3D078F8}" destId="{D9644BFD-6C72-479F-986E-328315DE5FF6}" srcOrd="5" destOrd="0" presId="urn:microsoft.com/office/officeart/2005/8/layout/hierarchy1"/>
    <dgm:cxn modelId="{F2418DF8-6ACD-4464-B415-B4A15A97101C}" type="presParOf" srcId="{D9644BFD-6C72-479F-986E-328315DE5FF6}" destId="{36A30837-3FE9-4044-B76B-E856C1F04F43}" srcOrd="0" destOrd="0" presId="urn:microsoft.com/office/officeart/2005/8/layout/hierarchy1"/>
    <dgm:cxn modelId="{94D3D66D-754E-4F15-86CC-4600925ADC13}" type="presParOf" srcId="{36A30837-3FE9-4044-B76B-E856C1F04F43}" destId="{386703CA-02B1-4845-9975-305C2F789F2D}" srcOrd="0" destOrd="0" presId="urn:microsoft.com/office/officeart/2005/8/layout/hierarchy1"/>
    <dgm:cxn modelId="{CF3CC713-0009-419A-BC45-7E7AC363CDB1}" type="presParOf" srcId="{36A30837-3FE9-4044-B76B-E856C1F04F43}" destId="{6A04A5CD-8139-4EF6-A9AD-0F1978975A6D}" srcOrd="1" destOrd="0" presId="urn:microsoft.com/office/officeart/2005/8/layout/hierarchy1"/>
    <dgm:cxn modelId="{51C54721-27A5-4B38-A4E6-D8481085AAD6}" type="presParOf" srcId="{D9644BFD-6C72-479F-986E-328315DE5FF6}" destId="{C8E9CB0B-6B8E-4E56-B55D-4BAC6E170AF9}" srcOrd="1" destOrd="0" presId="urn:microsoft.com/office/officeart/2005/8/layout/hierarchy1"/>
    <dgm:cxn modelId="{10C33EB0-D074-49FE-9E15-C5BCEC6EA54A}" type="presParOf" srcId="{C8E9CB0B-6B8E-4E56-B55D-4BAC6E170AF9}" destId="{BC3A9901-662D-431F-810B-1BA004F3C569}" srcOrd="0" destOrd="0" presId="urn:microsoft.com/office/officeart/2005/8/layout/hierarchy1"/>
    <dgm:cxn modelId="{9535C556-A200-48D6-981F-F400FC38A39C}" type="presParOf" srcId="{C8E9CB0B-6B8E-4E56-B55D-4BAC6E170AF9}" destId="{4233B1D2-439E-4C75-A24C-4F08DEFFA23D}" srcOrd="1" destOrd="0" presId="urn:microsoft.com/office/officeart/2005/8/layout/hierarchy1"/>
    <dgm:cxn modelId="{D3096102-DEB2-4B94-A88E-22F713BDA9AE}" type="presParOf" srcId="{4233B1D2-439E-4C75-A24C-4F08DEFFA23D}" destId="{793B84C6-8C76-4E7D-9501-C7DBDF284E37}" srcOrd="0" destOrd="0" presId="urn:microsoft.com/office/officeart/2005/8/layout/hierarchy1"/>
    <dgm:cxn modelId="{6823B59C-BCD1-4F31-8447-B2BAA237084F}" type="presParOf" srcId="{793B84C6-8C76-4E7D-9501-C7DBDF284E37}" destId="{83CC19A4-4CF7-4528-A471-AA1579263EE7}" srcOrd="0" destOrd="0" presId="urn:microsoft.com/office/officeart/2005/8/layout/hierarchy1"/>
    <dgm:cxn modelId="{F82D3243-08A1-4519-9F63-5720AE1313CA}" type="presParOf" srcId="{793B84C6-8C76-4E7D-9501-C7DBDF284E37}" destId="{7AD0083B-4359-4415-97B7-23E903627ADF}" srcOrd="1" destOrd="0" presId="urn:microsoft.com/office/officeart/2005/8/layout/hierarchy1"/>
    <dgm:cxn modelId="{F519538B-6DDA-4CB9-A32D-93FF4A87871E}" type="presParOf" srcId="{4233B1D2-439E-4C75-A24C-4F08DEFFA23D}" destId="{A932187D-B408-4413-AB5E-9E8E29003422}" srcOrd="1" destOrd="0" presId="urn:microsoft.com/office/officeart/2005/8/layout/hierarchy1"/>
    <dgm:cxn modelId="{BE9D114A-C3C3-44A0-9A54-08AB7E857449}" type="presParOf" srcId="{83F56543-F67C-49FE-A5A1-8D10A3D078F8}" destId="{1D89D9BC-CD35-49DB-9548-716E331C0105}" srcOrd="6" destOrd="0" presId="urn:microsoft.com/office/officeart/2005/8/layout/hierarchy1"/>
    <dgm:cxn modelId="{6CD0B11E-072F-4FBA-A496-B2F84109F915}" type="presParOf" srcId="{83F56543-F67C-49FE-A5A1-8D10A3D078F8}" destId="{36782983-FC3E-4863-BC1C-0E9885B1279F}" srcOrd="7" destOrd="0" presId="urn:microsoft.com/office/officeart/2005/8/layout/hierarchy1"/>
    <dgm:cxn modelId="{B51EA19A-D03E-4501-AD3D-24CFC6F3191A}" type="presParOf" srcId="{36782983-FC3E-4863-BC1C-0E9885B1279F}" destId="{1E7D99DE-1727-49EE-B272-342DFB5E86EB}" srcOrd="0" destOrd="0" presId="urn:microsoft.com/office/officeart/2005/8/layout/hierarchy1"/>
    <dgm:cxn modelId="{FBFD5E97-E6A3-4BB5-85D8-36E6D1EAB1DC}" type="presParOf" srcId="{1E7D99DE-1727-49EE-B272-342DFB5E86EB}" destId="{96FA91CF-B4A4-45FD-839B-CB09457C644A}" srcOrd="0" destOrd="0" presId="urn:microsoft.com/office/officeart/2005/8/layout/hierarchy1"/>
    <dgm:cxn modelId="{EE28DCB5-8AE1-4EE5-8B00-A22466E33284}" type="presParOf" srcId="{1E7D99DE-1727-49EE-B272-342DFB5E86EB}" destId="{9E264CAF-0386-4134-AFB2-8464FF9D86ED}" srcOrd="1" destOrd="0" presId="urn:microsoft.com/office/officeart/2005/8/layout/hierarchy1"/>
    <dgm:cxn modelId="{54C1F896-AB9D-4BFB-B18A-EE6B788E8ADF}" type="presParOf" srcId="{36782983-FC3E-4863-BC1C-0E9885B1279F}" destId="{C5E1E5D0-E42D-4917-9051-273FBBC6596D}" srcOrd="1" destOrd="0" presId="urn:microsoft.com/office/officeart/2005/8/layout/hierarchy1"/>
    <dgm:cxn modelId="{4ACCCE3E-5222-4233-A00B-7021DA885815}" type="presParOf" srcId="{C5E1E5D0-E42D-4917-9051-273FBBC6596D}" destId="{55BBE2A1-008E-44CB-954E-34494C67F476}" srcOrd="0" destOrd="0" presId="urn:microsoft.com/office/officeart/2005/8/layout/hierarchy1"/>
    <dgm:cxn modelId="{464FE39A-2B91-4833-B0EA-F12E808CCE50}" type="presParOf" srcId="{C5E1E5D0-E42D-4917-9051-273FBBC6596D}" destId="{2A0B0B2B-7CD0-474A-8A61-3ED61A595DE7}" srcOrd="1" destOrd="0" presId="urn:microsoft.com/office/officeart/2005/8/layout/hierarchy1"/>
    <dgm:cxn modelId="{4E8F240A-8C99-4BE9-80D5-FF70E9567A4B}" type="presParOf" srcId="{2A0B0B2B-7CD0-474A-8A61-3ED61A595DE7}" destId="{7BD141F5-69E7-4A68-93A2-08F91E153991}" srcOrd="0" destOrd="0" presId="urn:microsoft.com/office/officeart/2005/8/layout/hierarchy1"/>
    <dgm:cxn modelId="{2B70419D-B0FA-4CB1-AC20-8E1C4FEB66DA}" type="presParOf" srcId="{7BD141F5-69E7-4A68-93A2-08F91E153991}" destId="{BE6491EB-645A-474B-BDEE-5B4CD0315E7D}" srcOrd="0" destOrd="0" presId="urn:microsoft.com/office/officeart/2005/8/layout/hierarchy1"/>
    <dgm:cxn modelId="{A820B3F5-E4A4-4467-9CC7-53001F35BDBA}" type="presParOf" srcId="{7BD141F5-69E7-4A68-93A2-08F91E153991}" destId="{CE7FD50D-CA86-4FF7-AF22-D41AC5382A14}" srcOrd="1" destOrd="0" presId="urn:microsoft.com/office/officeart/2005/8/layout/hierarchy1"/>
    <dgm:cxn modelId="{F7A91556-DB75-445D-99CA-91B96A670703}" type="presParOf" srcId="{2A0B0B2B-7CD0-474A-8A61-3ED61A595DE7}" destId="{4B44F241-D617-45E2-8814-067C338826DD}" srcOrd="1" destOrd="0" presId="urn:microsoft.com/office/officeart/2005/8/layout/hierarchy1"/>
    <dgm:cxn modelId="{9755B4D5-383A-46F8-8398-3341681ABB30}" type="presParOf" srcId="{83F56543-F67C-49FE-A5A1-8D10A3D078F8}" destId="{25744467-C5FD-4089-9FA9-2F7A3827A434}" srcOrd="8" destOrd="0" presId="urn:microsoft.com/office/officeart/2005/8/layout/hierarchy1"/>
    <dgm:cxn modelId="{C6F91C64-825C-4A22-89F4-D45732558013}" type="presParOf" srcId="{83F56543-F67C-49FE-A5A1-8D10A3D078F8}" destId="{AD90B179-8B51-4A55-848F-FB9FA8A6541D}" srcOrd="9" destOrd="0" presId="urn:microsoft.com/office/officeart/2005/8/layout/hierarchy1"/>
    <dgm:cxn modelId="{A11A6ABA-A0F4-497F-9780-AA91BF3C76D4}" type="presParOf" srcId="{AD90B179-8B51-4A55-848F-FB9FA8A6541D}" destId="{09EE74B1-BFD9-4ECA-8840-259815165E6B}" srcOrd="0" destOrd="0" presId="urn:microsoft.com/office/officeart/2005/8/layout/hierarchy1"/>
    <dgm:cxn modelId="{CA548C0A-24CC-4236-B5FC-AD91ECC2962E}" type="presParOf" srcId="{09EE74B1-BFD9-4ECA-8840-259815165E6B}" destId="{171DAE58-2C2C-4F04-AE47-1E28181FB53D}" srcOrd="0" destOrd="0" presId="urn:microsoft.com/office/officeart/2005/8/layout/hierarchy1"/>
    <dgm:cxn modelId="{E2138591-8518-40FE-ADC1-BE3C0466FE3C}" type="presParOf" srcId="{09EE74B1-BFD9-4ECA-8840-259815165E6B}" destId="{EB0E4A42-D81E-40EA-94F1-55A2AB8A7094}" srcOrd="1" destOrd="0" presId="urn:microsoft.com/office/officeart/2005/8/layout/hierarchy1"/>
    <dgm:cxn modelId="{8C2BB699-8816-4165-8775-EA276FF84375}" type="presParOf" srcId="{AD90B179-8B51-4A55-848F-FB9FA8A6541D}" destId="{25C307E9-5919-4E5E-B99F-720C80BE29F3}" srcOrd="1" destOrd="0" presId="urn:microsoft.com/office/officeart/2005/8/layout/hierarchy1"/>
    <dgm:cxn modelId="{170F186E-C98B-49D5-9461-93C56683076F}" type="presParOf" srcId="{25C307E9-5919-4E5E-B99F-720C80BE29F3}" destId="{9DB4C5C6-9E1D-483E-9FDD-81AC11A58E6E}" srcOrd="0" destOrd="0" presId="urn:microsoft.com/office/officeart/2005/8/layout/hierarchy1"/>
    <dgm:cxn modelId="{D0D43AA9-3143-4DAB-B5A4-04E70566E3B4}" type="presParOf" srcId="{25C307E9-5919-4E5E-B99F-720C80BE29F3}" destId="{688C7362-CB43-4B5F-B598-23404D72B4F5}" srcOrd="1" destOrd="0" presId="urn:microsoft.com/office/officeart/2005/8/layout/hierarchy1"/>
    <dgm:cxn modelId="{39A52248-27E2-4150-82BC-AFBFD5C8CE2C}" type="presParOf" srcId="{688C7362-CB43-4B5F-B598-23404D72B4F5}" destId="{F0AD2B1D-2348-4208-ACAD-2A6072F7427C}" srcOrd="0" destOrd="0" presId="urn:microsoft.com/office/officeart/2005/8/layout/hierarchy1"/>
    <dgm:cxn modelId="{894CE341-E784-481A-A029-142C7A62CFFD}" type="presParOf" srcId="{F0AD2B1D-2348-4208-ACAD-2A6072F7427C}" destId="{D11AA620-CF60-45CF-A165-27C7484EE28E}" srcOrd="0" destOrd="0" presId="urn:microsoft.com/office/officeart/2005/8/layout/hierarchy1"/>
    <dgm:cxn modelId="{B2E95620-4350-4C96-9068-086C6BA3DC22}" type="presParOf" srcId="{F0AD2B1D-2348-4208-ACAD-2A6072F7427C}" destId="{50D64E23-3BB8-4104-B7CA-AD2542641979}" srcOrd="1" destOrd="0" presId="urn:microsoft.com/office/officeart/2005/8/layout/hierarchy1"/>
    <dgm:cxn modelId="{967A73C5-4F1E-4E8C-8080-29BB2B95F74B}" type="presParOf" srcId="{688C7362-CB43-4B5F-B598-23404D72B4F5}" destId="{970EEA69-54FF-4E1C-9F50-BA23F591EE3A}" srcOrd="1" destOrd="0" presId="urn:microsoft.com/office/officeart/2005/8/layout/hierarchy1"/>
    <dgm:cxn modelId="{B7717250-3598-4628-B9E1-41DE8DA9D03B}" type="presParOf" srcId="{83F56543-F67C-49FE-A5A1-8D10A3D078F8}" destId="{2E22C326-8185-4DE5-9DC9-0FF232D64999}" srcOrd="10" destOrd="0" presId="urn:microsoft.com/office/officeart/2005/8/layout/hierarchy1"/>
    <dgm:cxn modelId="{B04EAEE6-6A14-4804-BD2C-358F98C413A4}" type="presParOf" srcId="{83F56543-F67C-49FE-A5A1-8D10A3D078F8}" destId="{7367D8DF-FF46-4063-AC91-6BC976C3153D}" srcOrd="11" destOrd="0" presId="urn:microsoft.com/office/officeart/2005/8/layout/hierarchy1"/>
    <dgm:cxn modelId="{3ED6B7CE-CF53-4A3D-B60B-ABD1045F0707}" type="presParOf" srcId="{7367D8DF-FF46-4063-AC91-6BC976C3153D}" destId="{511FBB90-F549-43ED-8E3B-BD98D602FA5E}" srcOrd="0" destOrd="0" presId="urn:microsoft.com/office/officeart/2005/8/layout/hierarchy1"/>
    <dgm:cxn modelId="{2E8DFAED-27C4-4A91-88A4-A9D3E88C5E7D}" type="presParOf" srcId="{511FBB90-F549-43ED-8E3B-BD98D602FA5E}" destId="{4B4685CB-3DBD-457A-BA96-99C6AABF3A22}" srcOrd="0" destOrd="0" presId="urn:microsoft.com/office/officeart/2005/8/layout/hierarchy1"/>
    <dgm:cxn modelId="{89CD131E-89A6-4A53-9660-6F5A762FC59C}" type="presParOf" srcId="{511FBB90-F549-43ED-8E3B-BD98D602FA5E}" destId="{281F148B-1B8E-4B3B-B349-C4B0C3BAC9E6}" srcOrd="1" destOrd="0" presId="urn:microsoft.com/office/officeart/2005/8/layout/hierarchy1"/>
    <dgm:cxn modelId="{56B489FD-3389-4885-8419-816F50B2373E}" type="presParOf" srcId="{7367D8DF-FF46-4063-AC91-6BC976C3153D}" destId="{FF3010B2-65E6-4E9A-96B6-08A3F27F5F62}" srcOrd="1" destOrd="0" presId="urn:microsoft.com/office/officeart/2005/8/layout/hierarchy1"/>
    <dgm:cxn modelId="{2DAB627F-6776-4A70-9074-A4509BDC744F}" type="presParOf" srcId="{83F56543-F67C-49FE-A5A1-8D10A3D078F8}" destId="{E66F0DAA-143B-41EC-9ECC-0F9CC8D39FAB}" srcOrd="12" destOrd="0" presId="urn:microsoft.com/office/officeart/2005/8/layout/hierarchy1"/>
    <dgm:cxn modelId="{9D4EF580-2B0B-4F80-9286-B5149B318326}" type="presParOf" srcId="{83F56543-F67C-49FE-A5A1-8D10A3D078F8}" destId="{E5D0109D-2B16-4985-BCE3-BAF9452F6CA6}" srcOrd="13" destOrd="0" presId="urn:microsoft.com/office/officeart/2005/8/layout/hierarchy1"/>
    <dgm:cxn modelId="{AA0DFEF6-B1A0-485D-84D1-E19A41F147BC}" type="presParOf" srcId="{E5D0109D-2B16-4985-BCE3-BAF9452F6CA6}" destId="{5C4C3CFF-94A0-499A-8200-B45BA2AA040F}" srcOrd="0" destOrd="0" presId="urn:microsoft.com/office/officeart/2005/8/layout/hierarchy1"/>
    <dgm:cxn modelId="{07BA2393-0EE4-4EE6-803F-A808DA6487CF}" type="presParOf" srcId="{5C4C3CFF-94A0-499A-8200-B45BA2AA040F}" destId="{15F2F547-D928-4867-A852-BB50245E1E3B}" srcOrd="0" destOrd="0" presId="urn:microsoft.com/office/officeart/2005/8/layout/hierarchy1"/>
    <dgm:cxn modelId="{95C3DF7C-51D0-48D2-B3C5-8EF3017F9390}" type="presParOf" srcId="{5C4C3CFF-94A0-499A-8200-B45BA2AA040F}" destId="{46AC7329-603F-45E9-BE14-7696963DBB79}" srcOrd="1" destOrd="0" presId="urn:microsoft.com/office/officeart/2005/8/layout/hierarchy1"/>
    <dgm:cxn modelId="{25E74D3C-A9B0-4DBD-BD14-BB44772ED4B8}" type="presParOf" srcId="{E5D0109D-2B16-4985-BCE3-BAF9452F6CA6}" destId="{83B13775-FE35-446D-BE48-9332BDF5EE72}" srcOrd="1" destOrd="0" presId="urn:microsoft.com/office/officeart/2005/8/layout/hierarchy1"/>
    <dgm:cxn modelId="{4B25E90C-C9CD-4BB0-B4A7-C3353332BDC3}" type="presParOf" srcId="{83B13775-FE35-446D-BE48-9332BDF5EE72}" destId="{9E735E1F-DAD5-4304-93D5-76F47751228C}" srcOrd="0" destOrd="0" presId="urn:microsoft.com/office/officeart/2005/8/layout/hierarchy1"/>
    <dgm:cxn modelId="{96D75536-4D7E-4CF5-A2D0-CA296370C2F7}" type="presParOf" srcId="{83B13775-FE35-446D-BE48-9332BDF5EE72}" destId="{E000D8E3-4A05-4C34-AFFF-17E4D13B1B7A}" srcOrd="1" destOrd="0" presId="urn:microsoft.com/office/officeart/2005/8/layout/hierarchy1"/>
    <dgm:cxn modelId="{AE1CC323-019E-434C-8F14-07255B0B246E}" type="presParOf" srcId="{E000D8E3-4A05-4C34-AFFF-17E4D13B1B7A}" destId="{978A00C9-4079-4ED5-ABF9-7E9D55BDF855}" srcOrd="0" destOrd="0" presId="urn:microsoft.com/office/officeart/2005/8/layout/hierarchy1"/>
    <dgm:cxn modelId="{175D5897-68DE-4807-B6FD-56BDCF2AFD58}" type="presParOf" srcId="{978A00C9-4079-4ED5-ABF9-7E9D55BDF855}" destId="{2DC0F03A-2CB6-45D1-8CD8-F02D451AE557}" srcOrd="0" destOrd="0" presId="urn:microsoft.com/office/officeart/2005/8/layout/hierarchy1"/>
    <dgm:cxn modelId="{D7B4AC45-3F31-47C4-86A1-0C582790C2FA}" type="presParOf" srcId="{978A00C9-4079-4ED5-ABF9-7E9D55BDF855}" destId="{57EA1794-C488-44A3-9C19-BC258E6D2A8B}" srcOrd="1" destOrd="0" presId="urn:microsoft.com/office/officeart/2005/8/layout/hierarchy1"/>
    <dgm:cxn modelId="{171EBFE1-5CC2-41BC-B587-F67A01AFCE95}" type="presParOf" srcId="{E000D8E3-4A05-4C34-AFFF-17E4D13B1B7A}" destId="{03A0E352-39BB-42F0-A282-DDC9A56F356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BB4A4A-FB67-48D4-B8A8-1A618040CF6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C4D79B2-0993-43AC-B031-E947BA31A589}">
      <dgm:prSet/>
      <dgm:spPr/>
      <dgm:t>
        <a:bodyPr/>
        <a:lstStyle/>
        <a:p>
          <a:r>
            <a:rPr lang="en-IN">
              <a:solidFill>
                <a:schemeClr val="tx1"/>
              </a:solidFill>
            </a:rPr>
            <a:t>1. WEB BASED INFORMATION </a:t>
          </a:r>
          <a:endParaRPr lang="en-US">
            <a:solidFill>
              <a:schemeClr val="tx1"/>
            </a:solidFill>
          </a:endParaRPr>
        </a:p>
      </dgm:t>
    </dgm:pt>
    <dgm:pt modelId="{39D83572-6831-446B-8AF9-50793A40B9F3}" type="parTrans" cxnId="{11C8D6AC-BFEB-4322-98A6-360483CFB0D1}">
      <dgm:prSet/>
      <dgm:spPr/>
      <dgm:t>
        <a:bodyPr/>
        <a:lstStyle/>
        <a:p>
          <a:endParaRPr lang="en-US"/>
        </a:p>
      </dgm:t>
    </dgm:pt>
    <dgm:pt modelId="{956B0083-3AEA-40A9-947F-192688D6B7FE}" type="sibTrans" cxnId="{11C8D6AC-BFEB-4322-98A6-360483CFB0D1}">
      <dgm:prSet/>
      <dgm:spPr/>
      <dgm:t>
        <a:bodyPr/>
        <a:lstStyle/>
        <a:p>
          <a:endParaRPr lang="en-US"/>
        </a:p>
      </dgm:t>
    </dgm:pt>
    <dgm:pt modelId="{E8D23E82-00EC-44C0-977F-2319CA8F4BBB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2. NETWORK BASED INFORMATION GATHERING</a:t>
          </a:r>
          <a:endParaRPr lang="en-US" dirty="0">
            <a:solidFill>
              <a:schemeClr val="tx1"/>
            </a:solidFill>
          </a:endParaRPr>
        </a:p>
      </dgm:t>
    </dgm:pt>
    <dgm:pt modelId="{236A95BF-A2C5-4829-B865-946E3897FF1A}" type="parTrans" cxnId="{8176919C-8A52-4966-B20C-88C3F74D8661}">
      <dgm:prSet/>
      <dgm:spPr/>
      <dgm:t>
        <a:bodyPr/>
        <a:lstStyle/>
        <a:p>
          <a:endParaRPr lang="en-US"/>
        </a:p>
      </dgm:t>
    </dgm:pt>
    <dgm:pt modelId="{F958517F-3FC5-4D77-8F91-02EF05F93446}" type="sibTrans" cxnId="{8176919C-8A52-4966-B20C-88C3F74D8661}">
      <dgm:prSet/>
      <dgm:spPr/>
      <dgm:t>
        <a:bodyPr/>
        <a:lstStyle/>
        <a:p>
          <a:endParaRPr lang="en-US"/>
        </a:p>
      </dgm:t>
    </dgm:pt>
    <dgm:pt modelId="{629E4D16-1F35-483B-B557-9B95C74A1896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3. INDIVIDUAL INFORMATION GATHERING</a:t>
          </a:r>
          <a:endParaRPr lang="en-US" dirty="0">
            <a:solidFill>
              <a:schemeClr val="tx1"/>
            </a:solidFill>
          </a:endParaRPr>
        </a:p>
      </dgm:t>
    </dgm:pt>
    <dgm:pt modelId="{6DB510B9-C458-4483-8980-99D81F482CC0}" type="parTrans" cxnId="{22DCFA65-86E1-436B-939A-F1240E660981}">
      <dgm:prSet/>
      <dgm:spPr/>
      <dgm:t>
        <a:bodyPr/>
        <a:lstStyle/>
        <a:p>
          <a:endParaRPr lang="en-IN"/>
        </a:p>
      </dgm:t>
    </dgm:pt>
    <dgm:pt modelId="{7B59F52E-5D9D-4C25-BFE1-79EDA378BFB4}" type="sibTrans" cxnId="{22DCFA65-86E1-436B-939A-F1240E660981}">
      <dgm:prSet/>
      <dgm:spPr/>
      <dgm:t>
        <a:bodyPr/>
        <a:lstStyle/>
        <a:p>
          <a:endParaRPr lang="en-IN"/>
        </a:p>
      </dgm:t>
    </dgm:pt>
    <dgm:pt modelId="{9EE27809-D92C-40B0-8A18-07E1C01A6A0D}" type="pres">
      <dgm:prSet presAssocID="{C8BB4A4A-FB67-48D4-B8A8-1A618040CF66}" presName="root" presStyleCnt="0">
        <dgm:presLayoutVars>
          <dgm:dir/>
          <dgm:resizeHandles val="exact"/>
        </dgm:presLayoutVars>
      </dgm:prSet>
      <dgm:spPr/>
    </dgm:pt>
    <dgm:pt modelId="{D17461D6-85A5-4F72-A01C-44B412D90BFC}" type="pres">
      <dgm:prSet presAssocID="{2C4D79B2-0993-43AC-B031-E947BA31A589}" presName="compNode" presStyleCnt="0"/>
      <dgm:spPr/>
    </dgm:pt>
    <dgm:pt modelId="{C10BA2D8-920A-4B35-B35B-39A2DA54D2CF}" type="pres">
      <dgm:prSet presAssocID="{2C4D79B2-0993-43AC-B031-E947BA31A589}" presName="bgRect" presStyleLbl="bgShp" presStyleIdx="0" presStyleCnt="3"/>
      <dgm:spPr/>
    </dgm:pt>
    <dgm:pt modelId="{379249E4-99DB-4D27-A57F-C9B88AD45BEF}" type="pres">
      <dgm:prSet presAssocID="{2C4D79B2-0993-43AC-B031-E947BA31A58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AF63AFE-D5E5-4AB9-96E9-30235FAF68DB}" type="pres">
      <dgm:prSet presAssocID="{2C4D79B2-0993-43AC-B031-E947BA31A589}" presName="spaceRect" presStyleCnt="0"/>
      <dgm:spPr/>
    </dgm:pt>
    <dgm:pt modelId="{A2675138-0D3E-4D71-B092-0F5DBD6D4AB2}" type="pres">
      <dgm:prSet presAssocID="{2C4D79B2-0993-43AC-B031-E947BA31A589}" presName="parTx" presStyleLbl="revTx" presStyleIdx="0" presStyleCnt="3">
        <dgm:presLayoutVars>
          <dgm:chMax val="0"/>
          <dgm:chPref val="0"/>
        </dgm:presLayoutVars>
      </dgm:prSet>
      <dgm:spPr/>
    </dgm:pt>
    <dgm:pt modelId="{CF15B64E-903C-4E16-8759-729F02F7AE9A}" type="pres">
      <dgm:prSet presAssocID="{956B0083-3AEA-40A9-947F-192688D6B7FE}" presName="sibTrans" presStyleCnt="0"/>
      <dgm:spPr/>
    </dgm:pt>
    <dgm:pt modelId="{9C4B03C5-5C33-4CD4-BA6A-5D5C76A89628}" type="pres">
      <dgm:prSet presAssocID="{E8D23E82-00EC-44C0-977F-2319CA8F4BBB}" presName="compNode" presStyleCnt="0"/>
      <dgm:spPr/>
    </dgm:pt>
    <dgm:pt modelId="{B2A03A80-F8B0-4FA7-B1EE-7FEC3BAF8DD8}" type="pres">
      <dgm:prSet presAssocID="{E8D23E82-00EC-44C0-977F-2319CA8F4BBB}" presName="bgRect" presStyleLbl="bgShp" presStyleIdx="1" presStyleCnt="3"/>
      <dgm:spPr/>
    </dgm:pt>
    <dgm:pt modelId="{A1724F44-EF9A-4388-8AFC-4D90817A914B}" type="pres">
      <dgm:prSet presAssocID="{E8D23E82-00EC-44C0-977F-2319CA8F4BB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459BF1F8-B8C9-4694-8033-6394D02AABCA}" type="pres">
      <dgm:prSet presAssocID="{E8D23E82-00EC-44C0-977F-2319CA8F4BBB}" presName="spaceRect" presStyleCnt="0"/>
      <dgm:spPr/>
    </dgm:pt>
    <dgm:pt modelId="{A2296877-8740-45DE-A4AB-A0A72A0FD975}" type="pres">
      <dgm:prSet presAssocID="{E8D23E82-00EC-44C0-977F-2319CA8F4BBB}" presName="parTx" presStyleLbl="revTx" presStyleIdx="1" presStyleCnt="3">
        <dgm:presLayoutVars>
          <dgm:chMax val="0"/>
          <dgm:chPref val="0"/>
        </dgm:presLayoutVars>
      </dgm:prSet>
      <dgm:spPr/>
    </dgm:pt>
    <dgm:pt modelId="{7C22B4EE-1FD3-4069-AEFE-12E802CFED73}" type="pres">
      <dgm:prSet presAssocID="{F958517F-3FC5-4D77-8F91-02EF05F93446}" presName="sibTrans" presStyleCnt="0"/>
      <dgm:spPr/>
    </dgm:pt>
    <dgm:pt modelId="{5EB1F825-FEC6-453D-8909-B990954B0AC7}" type="pres">
      <dgm:prSet presAssocID="{629E4D16-1F35-483B-B557-9B95C74A1896}" presName="compNode" presStyleCnt="0"/>
      <dgm:spPr/>
    </dgm:pt>
    <dgm:pt modelId="{E876F86A-D1FE-44C6-974F-BB0A4671ACE1}" type="pres">
      <dgm:prSet presAssocID="{629E4D16-1F35-483B-B557-9B95C74A1896}" presName="bgRect" presStyleLbl="bgShp" presStyleIdx="2" presStyleCnt="3"/>
      <dgm:spPr/>
    </dgm:pt>
    <dgm:pt modelId="{54BB3994-4587-4BE3-BEEB-4873CC2953D8}" type="pres">
      <dgm:prSet presAssocID="{629E4D16-1F35-483B-B557-9B95C74A1896}" presName="iconRect" presStyleLbl="node1" presStyleIdx="2" presStyleCnt="3"/>
      <dgm:spPr>
        <a:blipFill>
          <a:blip xmlns:r="http://schemas.openxmlformats.org/officeDocument/2006/relationships" r:embed="rId5"/>
          <a:srcRect/>
          <a:stretch>
            <a:fillRect/>
          </a:stretch>
        </a:blipFill>
        <a:ln>
          <a:noFill/>
        </a:ln>
      </dgm:spPr>
    </dgm:pt>
    <dgm:pt modelId="{BEF73C8D-0B0F-4AB0-A91F-DCBBA6011F9E}" type="pres">
      <dgm:prSet presAssocID="{629E4D16-1F35-483B-B557-9B95C74A1896}" presName="spaceRect" presStyleCnt="0"/>
      <dgm:spPr/>
    </dgm:pt>
    <dgm:pt modelId="{6F6FF03F-315E-4E8C-B210-3F8548700439}" type="pres">
      <dgm:prSet presAssocID="{629E4D16-1F35-483B-B557-9B95C74A189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298B909-9F11-45D5-99A4-740C64E9520B}" type="presOf" srcId="{629E4D16-1F35-483B-B557-9B95C74A1896}" destId="{6F6FF03F-315E-4E8C-B210-3F8548700439}" srcOrd="0" destOrd="0" presId="urn:microsoft.com/office/officeart/2018/2/layout/IconVerticalSolidList"/>
    <dgm:cxn modelId="{2DDA7446-05C2-472E-BF91-99748BEEEF57}" type="presOf" srcId="{E8D23E82-00EC-44C0-977F-2319CA8F4BBB}" destId="{A2296877-8740-45DE-A4AB-A0A72A0FD975}" srcOrd="0" destOrd="0" presId="urn:microsoft.com/office/officeart/2018/2/layout/IconVerticalSolidList"/>
    <dgm:cxn modelId="{4192A45F-DF7E-45DF-98CA-1D541C4EB0C2}" type="presOf" srcId="{C8BB4A4A-FB67-48D4-B8A8-1A618040CF66}" destId="{9EE27809-D92C-40B0-8A18-07E1C01A6A0D}" srcOrd="0" destOrd="0" presId="urn:microsoft.com/office/officeart/2018/2/layout/IconVerticalSolidList"/>
    <dgm:cxn modelId="{22DCFA65-86E1-436B-939A-F1240E660981}" srcId="{C8BB4A4A-FB67-48D4-B8A8-1A618040CF66}" destId="{629E4D16-1F35-483B-B557-9B95C74A1896}" srcOrd="2" destOrd="0" parTransId="{6DB510B9-C458-4483-8980-99D81F482CC0}" sibTransId="{7B59F52E-5D9D-4C25-BFE1-79EDA378BFB4}"/>
    <dgm:cxn modelId="{8176919C-8A52-4966-B20C-88C3F74D8661}" srcId="{C8BB4A4A-FB67-48D4-B8A8-1A618040CF66}" destId="{E8D23E82-00EC-44C0-977F-2319CA8F4BBB}" srcOrd="1" destOrd="0" parTransId="{236A95BF-A2C5-4829-B865-946E3897FF1A}" sibTransId="{F958517F-3FC5-4D77-8F91-02EF05F93446}"/>
    <dgm:cxn modelId="{11C8D6AC-BFEB-4322-98A6-360483CFB0D1}" srcId="{C8BB4A4A-FB67-48D4-B8A8-1A618040CF66}" destId="{2C4D79B2-0993-43AC-B031-E947BA31A589}" srcOrd="0" destOrd="0" parTransId="{39D83572-6831-446B-8AF9-50793A40B9F3}" sibTransId="{956B0083-3AEA-40A9-947F-192688D6B7FE}"/>
    <dgm:cxn modelId="{DB0243B5-EC3B-4F47-A1C9-093C185AFAF8}" type="presOf" srcId="{2C4D79B2-0993-43AC-B031-E947BA31A589}" destId="{A2675138-0D3E-4D71-B092-0F5DBD6D4AB2}" srcOrd="0" destOrd="0" presId="urn:microsoft.com/office/officeart/2018/2/layout/IconVerticalSolidList"/>
    <dgm:cxn modelId="{988D41F7-9BC5-48B9-844D-1BA1071EC452}" type="presParOf" srcId="{9EE27809-D92C-40B0-8A18-07E1C01A6A0D}" destId="{D17461D6-85A5-4F72-A01C-44B412D90BFC}" srcOrd="0" destOrd="0" presId="urn:microsoft.com/office/officeart/2018/2/layout/IconVerticalSolidList"/>
    <dgm:cxn modelId="{441B4B3E-778C-4D1B-B558-09A8CF4F3CF8}" type="presParOf" srcId="{D17461D6-85A5-4F72-A01C-44B412D90BFC}" destId="{C10BA2D8-920A-4B35-B35B-39A2DA54D2CF}" srcOrd="0" destOrd="0" presId="urn:microsoft.com/office/officeart/2018/2/layout/IconVerticalSolidList"/>
    <dgm:cxn modelId="{5F703756-6197-4993-91B0-912D940346DF}" type="presParOf" srcId="{D17461D6-85A5-4F72-A01C-44B412D90BFC}" destId="{379249E4-99DB-4D27-A57F-C9B88AD45BEF}" srcOrd="1" destOrd="0" presId="urn:microsoft.com/office/officeart/2018/2/layout/IconVerticalSolidList"/>
    <dgm:cxn modelId="{28073CD0-FAF1-430E-A246-624EF75F2F76}" type="presParOf" srcId="{D17461D6-85A5-4F72-A01C-44B412D90BFC}" destId="{EAF63AFE-D5E5-4AB9-96E9-30235FAF68DB}" srcOrd="2" destOrd="0" presId="urn:microsoft.com/office/officeart/2018/2/layout/IconVerticalSolidList"/>
    <dgm:cxn modelId="{948653A1-CF16-4648-8333-E48BEB84786A}" type="presParOf" srcId="{D17461D6-85A5-4F72-A01C-44B412D90BFC}" destId="{A2675138-0D3E-4D71-B092-0F5DBD6D4AB2}" srcOrd="3" destOrd="0" presId="urn:microsoft.com/office/officeart/2018/2/layout/IconVerticalSolidList"/>
    <dgm:cxn modelId="{5C94FF4D-4C30-42EF-B9A3-A5C975FCD003}" type="presParOf" srcId="{9EE27809-D92C-40B0-8A18-07E1C01A6A0D}" destId="{CF15B64E-903C-4E16-8759-729F02F7AE9A}" srcOrd="1" destOrd="0" presId="urn:microsoft.com/office/officeart/2018/2/layout/IconVerticalSolidList"/>
    <dgm:cxn modelId="{47879AEE-ED26-4BC1-A92D-D888C61F363A}" type="presParOf" srcId="{9EE27809-D92C-40B0-8A18-07E1C01A6A0D}" destId="{9C4B03C5-5C33-4CD4-BA6A-5D5C76A89628}" srcOrd="2" destOrd="0" presId="urn:microsoft.com/office/officeart/2018/2/layout/IconVerticalSolidList"/>
    <dgm:cxn modelId="{37550B52-C017-421A-B08E-4829ACAFB18D}" type="presParOf" srcId="{9C4B03C5-5C33-4CD4-BA6A-5D5C76A89628}" destId="{B2A03A80-F8B0-4FA7-B1EE-7FEC3BAF8DD8}" srcOrd="0" destOrd="0" presId="urn:microsoft.com/office/officeart/2018/2/layout/IconVerticalSolidList"/>
    <dgm:cxn modelId="{48D28988-4D01-422D-BF34-DB22A1EE36A9}" type="presParOf" srcId="{9C4B03C5-5C33-4CD4-BA6A-5D5C76A89628}" destId="{A1724F44-EF9A-4388-8AFC-4D90817A914B}" srcOrd="1" destOrd="0" presId="urn:microsoft.com/office/officeart/2018/2/layout/IconVerticalSolidList"/>
    <dgm:cxn modelId="{00D76A1D-8FA4-4CDA-AD05-07C8ED6C0A43}" type="presParOf" srcId="{9C4B03C5-5C33-4CD4-BA6A-5D5C76A89628}" destId="{459BF1F8-B8C9-4694-8033-6394D02AABCA}" srcOrd="2" destOrd="0" presId="urn:microsoft.com/office/officeart/2018/2/layout/IconVerticalSolidList"/>
    <dgm:cxn modelId="{7D004A1B-D9D7-4F5B-83D8-B342E8849F03}" type="presParOf" srcId="{9C4B03C5-5C33-4CD4-BA6A-5D5C76A89628}" destId="{A2296877-8740-45DE-A4AB-A0A72A0FD975}" srcOrd="3" destOrd="0" presId="urn:microsoft.com/office/officeart/2018/2/layout/IconVerticalSolidList"/>
    <dgm:cxn modelId="{448FC29C-5656-4BE7-961F-9946391B0789}" type="presParOf" srcId="{9EE27809-D92C-40B0-8A18-07E1C01A6A0D}" destId="{7C22B4EE-1FD3-4069-AEFE-12E802CFED73}" srcOrd="3" destOrd="0" presId="urn:microsoft.com/office/officeart/2018/2/layout/IconVerticalSolidList"/>
    <dgm:cxn modelId="{251B2D93-ECFE-4BCA-ACCB-7DD1CA3471CA}" type="presParOf" srcId="{9EE27809-D92C-40B0-8A18-07E1C01A6A0D}" destId="{5EB1F825-FEC6-453D-8909-B990954B0AC7}" srcOrd="4" destOrd="0" presId="urn:microsoft.com/office/officeart/2018/2/layout/IconVerticalSolidList"/>
    <dgm:cxn modelId="{89DDA56F-CE96-4DC5-A5B0-5CE89A411339}" type="presParOf" srcId="{5EB1F825-FEC6-453D-8909-B990954B0AC7}" destId="{E876F86A-D1FE-44C6-974F-BB0A4671ACE1}" srcOrd="0" destOrd="0" presId="urn:microsoft.com/office/officeart/2018/2/layout/IconVerticalSolidList"/>
    <dgm:cxn modelId="{5ADE1120-774B-4A0D-8AE5-4A0583C803D9}" type="presParOf" srcId="{5EB1F825-FEC6-453D-8909-B990954B0AC7}" destId="{54BB3994-4587-4BE3-BEEB-4873CC2953D8}" srcOrd="1" destOrd="0" presId="urn:microsoft.com/office/officeart/2018/2/layout/IconVerticalSolidList"/>
    <dgm:cxn modelId="{F1D6DBD8-457C-404D-8678-9BFA8EFC28A0}" type="presParOf" srcId="{5EB1F825-FEC6-453D-8909-B990954B0AC7}" destId="{BEF73C8D-0B0F-4AB0-A91F-DCBBA6011F9E}" srcOrd="2" destOrd="0" presId="urn:microsoft.com/office/officeart/2018/2/layout/IconVerticalSolidList"/>
    <dgm:cxn modelId="{99AC8C8E-8E2F-4101-A2B9-AE0A958BB329}" type="presParOf" srcId="{5EB1F825-FEC6-453D-8909-B990954B0AC7}" destId="{6F6FF03F-315E-4E8C-B210-3F8548700439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487BE66-64D7-4CC1-A221-15835E0F1A09}" type="doc">
      <dgm:prSet loTypeId="urn:microsoft.com/office/officeart/2005/8/layout/vList3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D75F4A0E-A6C5-4F82-B77E-5B1F9DF5A59B}">
      <dgm:prSet custT="1"/>
      <dgm:spPr/>
      <dgm:t>
        <a:bodyPr/>
        <a:lstStyle/>
        <a:p>
          <a:r>
            <a:rPr lang="en-IN" sz="2400" dirty="0">
              <a:solidFill>
                <a:schemeClr val="tx1"/>
              </a:solidFill>
            </a:rPr>
            <a:t>identify the </a:t>
          </a:r>
          <a:r>
            <a:rPr lang="en-IN" sz="2400" b="1" dirty="0">
              <a:solidFill>
                <a:schemeClr val="tx1"/>
              </a:solidFill>
            </a:rPr>
            <a:t>services, website and its owner related details</a:t>
          </a:r>
          <a:r>
            <a:rPr lang="en-IN" sz="2400" dirty="0">
              <a:solidFill>
                <a:schemeClr val="tx1"/>
              </a:solidFill>
            </a:rPr>
            <a:t>. </a:t>
          </a:r>
        </a:p>
      </dgm:t>
    </dgm:pt>
    <dgm:pt modelId="{39713FF5-F4B0-4344-8965-C3D478F1071F}" type="parTrans" cxnId="{F91D3D10-E3D0-408E-BF99-9B36C0BBAB8F}">
      <dgm:prSet/>
      <dgm:spPr/>
      <dgm:t>
        <a:bodyPr/>
        <a:lstStyle/>
        <a:p>
          <a:endParaRPr lang="en-IN"/>
        </a:p>
      </dgm:t>
    </dgm:pt>
    <dgm:pt modelId="{F674080F-5BAC-4B54-B7F3-C9E3C02DFC35}" type="sibTrans" cxnId="{F91D3D10-E3D0-408E-BF99-9B36C0BBAB8F}">
      <dgm:prSet/>
      <dgm:spPr/>
      <dgm:t>
        <a:bodyPr/>
        <a:lstStyle/>
        <a:p>
          <a:endParaRPr lang="en-IN"/>
        </a:p>
      </dgm:t>
    </dgm:pt>
    <dgm:pt modelId="{17EEB142-E1AD-4345-8A4E-A4515CECA135}">
      <dgm:prSet custT="1"/>
      <dgm:spPr/>
      <dgm:t>
        <a:bodyPr/>
        <a:lstStyle/>
        <a:p>
          <a:r>
            <a:rPr lang="en-IN" sz="2400" b="1" dirty="0">
              <a:solidFill>
                <a:schemeClr val="tx1"/>
              </a:solidFill>
            </a:rPr>
            <a:t>services of the Website it is using</a:t>
          </a:r>
          <a:r>
            <a:rPr lang="en-IN" sz="2400" dirty="0">
              <a:solidFill>
                <a:schemeClr val="tx1"/>
              </a:solidFill>
            </a:rPr>
            <a:t>, </a:t>
          </a:r>
        </a:p>
        <a:p>
          <a:r>
            <a:rPr lang="en-IN" sz="2400" dirty="0">
              <a:solidFill>
                <a:schemeClr val="tx1"/>
              </a:solidFill>
            </a:rPr>
            <a:t>what are the </a:t>
          </a:r>
          <a:r>
            <a:rPr lang="en-IN" sz="2400" b="1" dirty="0">
              <a:solidFill>
                <a:schemeClr val="tx1"/>
              </a:solidFill>
            </a:rPr>
            <a:t>directories a Web Application</a:t>
          </a:r>
          <a:r>
            <a:rPr lang="en-IN" sz="2400" dirty="0">
              <a:solidFill>
                <a:schemeClr val="tx1"/>
              </a:solidFill>
            </a:rPr>
            <a:t> is having, </a:t>
          </a:r>
        </a:p>
        <a:p>
          <a:r>
            <a:rPr lang="en-IN" sz="2400" b="1" dirty="0">
              <a:solidFill>
                <a:schemeClr val="tx1"/>
              </a:solidFill>
            </a:rPr>
            <a:t>Server type </a:t>
          </a:r>
          <a:r>
            <a:rPr lang="en-IN" sz="2400" dirty="0">
              <a:solidFill>
                <a:schemeClr val="tx1"/>
              </a:solidFill>
            </a:rPr>
            <a:t>whether it is using a </a:t>
          </a:r>
          <a:r>
            <a:rPr lang="en-IN" sz="2400" b="1" dirty="0">
              <a:solidFill>
                <a:schemeClr val="tx1"/>
              </a:solidFill>
            </a:rPr>
            <a:t>Shared Server or a Dedicated Server</a:t>
          </a:r>
          <a:r>
            <a:rPr lang="en-IN" sz="2400" dirty="0">
              <a:solidFill>
                <a:schemeClr val="tx1"/>
              </a:solidFill>
            </a:rPr>
            <a:t> etc.</a:t>
          </a:r>
        </a:p>
      </dgm:t>
    </dgm:pt>
    <dgm:pt modelId="{C2F660F4-CDA3-459F-8380-E43D87B4C7EC}" type="parTrans" cxnId="{DE04B3B4-BF5D-4B90-AD69-1C7E6A3E4A3A}">
      <dgm:prSet/>
      <dgm:spPr/>
      <dgm:t>
        <a:bodyPr/>
        <a:lstStyle/>
        <a:p>
          <a:endParaRPr lang="en-IN"/>
        </a:p>
      </dgm:t>
    </dgm:pt>
    <dgm:pt modelId="{9807ACF8-C6EA-46AA-91E5-1F99505365C4}" type="sibTrans" cxnId="{DE04B3B4-BF5D-4B90-AD69-1C7E6A3E4A3A}">
      <dgm:prSet/>
      <dgm:spPr/>
      <dgm:t>
        <a:bodyPr/>
        <a:lstStyle/>
        <a:p>
          <a:endParaRPr lang="en-IN"/>
        </a:p>
      </dgm:t>
    </dgm:pt>
    <dgm:pt modelId="{0D507F72-3088-4F3A-97A7-AD9B2E9607AB}">
      <dgm:prSet custT="1"/>
      <dgm:spPr/>
      <dgm:t>
        <a:bodyPr/>
        <a:lstStyle/>
        <a:p>
          <a:r>
            <a:rPr lang="en-IN" sz="2400" b="1" dirty="0">
              <a:solidFill>
                <a:schemeClr val="tx1"/>
              </a:solidFill>
            </a:rPr>
            <a:t>Some Useful Tools -</a:t>
          </a:r>
          <a:r>
            <a:rPr lang="en-IN" sz="2400" dirty="0">
              <a:solidFill>
                <a:schemeClr val="tx1"/>
              </a:solidFill>
            </a:rPr>
            <a:t> </a:t>
          </a:r>
        </a:p>
      </dgm:t>
    </dgm:pt>
    <dgm:pt modelId="{E33A4C12-3C3E-4EFD-ADBC-5EF18590B386}" type="parTrans" cxnId="{175BBE9D-0C90-4F6F-8940-8FE110DD8E09}">
      <dgm:prSet/>
      <dgm:spPr/>
      <dgm:t>
        <a:bodyPr/>
        <a:lstStyle/>
        <a:p>
          <a:endParaRPr lang="en-IN"/>
        </a:p>
      </dgm:t>
    </dgm:pt>
    <dgm:pt modelId="{A18D6E85-D197-447C-8FCA-79D0971ACFB8}" type="sibTrans" cxnId="{175BBE9D-0C90-4F6F-8940-8FE110DD8E09}">
      <dgm:prSet/>
      <dgm:spPr/>
      <dgm:t>
        <a:bodyPr/>
        <a:lstStyle/>
        <a:p>
          <a:endParaRPr lang="en-IN"/>
        </a:p>
      </dgm:t>
    </dgm:pt>
    <dgm:pt modelId="{34AE8F6E-4747-4D33-B0DD-9F9D4DF368D4}">
      <dgm:prSet custT="1"/>
      <dgm:spPr/>
      <dgm:t>
        <a:bodyPr/>
        <a:lstStyle/>
        <a:p>
          <a:r>
            <a:rPr lang="en-IN" sz="1800" dirty="0">
              <a:solidFill>
                <a:schemeClr val="tx1"/>
              </a:solidFill>
            </a:rPr>
            <a:t>https://whois.icann.org/en , </a:t>
          </a:r>
        </a:p>
      </dgm:t>
    </dgm:pt>
    <dgm:pt modelId="{9CDB05E1-D123-486A-A7BF-77F4524AD726}" type="parTrans" cxnId="{BB59FA29-6E95-4782-9824-B3A4AB72BAC3}">
      <dgm:prSet/>
      <dgm:spPr/>
      <dgm:t>
        <a:bodyPr/>
        <a:lstStyle/>
        <a:p>
          <a:endParaRPr lang="en-IN"/>
        </a:p>
      </dgm:t>
    </dgm:pt>
    <dgm:pt modelId="{7EC65A3A-3B54-4EE1-B565-69543557C08C}" type="sibTrans" cxnId="{BB59FA29-6E95-4782-9824-B3A4AB72BAC3}">
      <dgm:prSet/>
      <dgm:spPr/>
      <dgm:t>
        <a:bodyPr/>
        <a:lstStyle/>
        <a:p>
          <a:endParaRPr lang="en-IN"/>
        </a:p>
      </dgm:t>
    </dgm:pt>
    <dgm:pt modelId="{C6C89F26-A9E8-44C9-B8CE-7ACC84C04BE3}">
      <dgm:prSet custT="1"/>
      <dgm:spPr/>
      <dgm:t>
        <a:bodyPr/>
        <a:lstStyle/>
        <a:p>
          <a:r>
            <a:rPr lang="en-IN" sz="1800" dirty="0">
              <a:solidFill>
                <a:schemeClr val="tx1"/>
              </a:solidFill>
            </a:rPr>
            <a:t>https://whois.domaintools.com/, </a:t>
          </a:r>
        </a:p>
      </dgm:t>
    </dgm:pt>
    <dgm:pt modelId="{488C69F7-6D60-4A7F-ABB0-0AFC323275E6}" type="parTrans" cxnId="{1600C67D-26ED-4C90-9A19-AE7F30CB3BB6}">
      <dgm:prSet/>
      <dgm:spPr/>
      <dgm:t>
        <a:bodyPr/>
        <a:lstStyle/>
        <a:p>
          <a:endParaRPr lang="en-IN"/>
        </a:p>
      </dgm:t>
    </dgm:pt>
    <dgm:pt modelId="{652E04D4-0EAA-47A3-AA83-9D8B1EA774BE}" type="sibTrans" cxnId="{1600C67D-26ED-4C90-9A19-AE7F30CB3BB6}">
      <dgm:prSet/>
      <dgm:spPr/>
      <dgm:t>
        <a:bodyPr/>
        <a:lstStyle/>
        <a:p>
          <a:endParaRPr lang="en-IN"/>
        </a:p>
      </dgm:t>
    </dgm:pt>
    <dgm:pt modelId="{78BFD154-D48F-45D2-8603-E14A29D4D9A8}">
      <dgm:prSet custT="1"/>
      <dgm:spPr/>
      <dgm:t>
        <a:bodyPr/>
        <a:lstStyle/>
        <a:p>
          <a:r>
            <a:rPr lang="en-IN" sz="1800" dirty="0">
              <a:solidFill>
                <a:schemeClr val="tx1"/>
              </a:solidFill>
            </a:rPr>
            <a:t>https://mxtoolbox.com/</a:t>
          </a:r>
        </a:p>
      </dgm:t>
    </dgm:pt>
    <dgm:pt modelId="{B4ED8F01-0B05-4F55-B50C-6C29816A5BD4}" type="parTrans" cxnId="{0E25F48C-267C-4A9E-90A5-E60B2DE7F5F8}">
      <dgm:prSet/>
      <dgm:spPr/>
      <dgm:t>
        <a:bodyPr/>
        <a:lstStyle/>
        <a:p>
          <a:endParaRPr lang="en-IN"/>
        </a:p>
      </dgm:t>
    </dgm:pt>
    <dgm:pt modelId="{83F101FF-CBDA-44FE-AC21-FC14DD12F858}" type="sibTrans" cxnId="{0E25F48C-267C-4A9E-90A5-E60B2DE7F5F8}">
      <dgm:prSet/>
      <dgm:spPr/>
      <dgm:t>
        <a:bodyPr/>
        <a:lstStyle/>
        <a:p>
          <a:endParaRPr lang="en-IN"/>
        </a:p>
      </dgm:t>
    </dgm:pt>
    <dgm:pt modelId="{8846817B-DFB6-4B12-B405-F186716D14F1}" type="pres">
      <dgm:prSet presAssocID="{A487BE66-64D7-4CC1-A221-15835E0F1A09}" presName="linearFlow" presStyleCnt="0">
        <dgm:presLayoutVars>
          <dgm:dir/>
          <dgm:resizeHandles val="exact"/>
        </dgm:presLayoutVars>
      </dgm:prSet>
      <dgm:spPr/>
    </dgm:pt>
    <dgm:pt modelId="{FC031148-5D82-4A38-ABBB-F1CFE31F3555}" type="pres">
      <dgm:prSet presAssocID="{D75F4A0E-A6C5-4F82-B77E-5B1F9DF5A59B}" presName="composite" presStyleCnt="0"/>
      <dgm:spPr/>
    </dgm:pt>
    <dgm:pt modelId="{72A34A35-9241-492D-82C5-06841D572A63}" type="pres">
      <dgm:prSet presAssocID="{D75F4A0E-A6C5-4F82-B77E-5B1F9DF5A59B}" presName="imgShp" presStyleLbl="fgImgPlace1" presStyleIdx="0" presStyleCnt="3" custScaleX="135343" custScaleY="113582" custLinFactX="-21623" custLinFactNeighborX="-100000" custLinFactNeighborY="-131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74351020-4C83-47F9-9932-E872841A4C3B}" type="pres">
      <dgm:prSet presAssocID="{D75F4A0E-A6C5-4F82-B77E-5B1F9DF5A59B}" presName="txShp" presStyleLbl="node1" presStyleIdx="0" presStyleCnt="3" custScaleX="150376">
        <dgm:presLayoutVars>
          <dgm:bulletEnabled val="1"/>
        </dgm:presLayoutVars>
      </dgm:prSet>
      <dgm:spPr/>
    </dgm:pt>
    <dgm:pt modelId="{762B70E8-3DBD-4215-83B7-689650ECAF76}" type="pres">
      <dgm:prSet presAssocID="{F674080F-5BAC-4B54-B7F3-C9E3C02DFC35}" presName="spacing" presStyleCnt="0"/>
      <dgm:spPr/>
    </dgm:pt>
    <dgm:pt modelId="{9524716A-7197-4D33-B446-736A7B820AE6}" type="pres">
      <dgm:prSet presAssocID="{17EEB142-E1AD-4345-8A4E-A4515CECA135}" presName="composite" presStyleCnt="0"/>
      <dgm:spPr/>
    </dgm:pt>
    <dgm:pt modelId="{B1759F47-64A6-4585-8063-A89AFBAFDCA7}" type="pres">
      <dgm:prSet presAssocID="{17EEB142-E1AD-4345-8A4E-A4515CECA135}" presName="imgShp" presStyleLbl="fgImgPlace1" presStyleIdx="1" presStyleCnt="3" custScaleX="141849" custScaleY="132358" custLinFactX="-37911" custLinFactNeighborX="-100000" custLinFactNeighborY="-5500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E63D4E7-40B3-4B40-8BFE-7E61BE613543}" type="pres">
      <dgm:prSet presAssocID="{17EEB142-E1AD-4345-8A4E-A4515CECA135}" presName="txShp" presStyleLbl="node1" presStyleIdx="1" presStyleCnt="3" custScaleX="149163" custScaleY="139033">
        <dgm:presLayoutVars>
          <dgm:bulletEnabled val="1"/>
        </dgm:presLayoutVars>
      </dgm:prSet>
      <dgm:spPr/>
    </dgm:pt>
    <dgm:pt modelId="{32A13107-6ED2-4757-A8A4-6F7C965F365B}" type="pres">
      <dgm:prSet presAssocID="{9807ACF8-C6EA-46AA-91E5-1F99505365C4}" presName="spacing" presStyleCnt="0"/>
      <dgm:spPr/>
    </dgm:pt>
    <dgm:pt modelId="{ACD241ED-0AE2-4703-84FA-DCD2A59B182E}" type="pres">
      <dgm:prSet presAssocID="{0D507F72-3088-4F3A-97A7-AD9B2E9607AB}" presName="composite" presStyleCnt="0"/>
      <dgm:spPr/>
    </dgm:pt>
    <dgm:pt modelId="{6C0A82F1-5717-45B1-827B-9E8B240F4355}" type="pres">
      <dgm:prSet presAssocID="{0D507F72-3088-4F3A-97A7-AD9B2E9607AB}" presName="imgShp" presStyleLbl="fgImgPlace1" presStyleIdx="2" presStyleCnt="3" custLinFactNeighborX="-58925" custLinFactNeighborY="78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6835B440-CD1A-49F3-B539-B29AF309B622}" type="pres">
      <dgm:prSet presAssocID="{0D507F72-3088-4F3A-97A7-AD9B2E9607AB}" presName="txShp" presStyleLbl="node1" presStyleIdx="2" presStyleCnt="3" custScaleX="113443" custScaleY="140541">
        <dgm:presLayoutVars>
          <dgm:bulletEnabled val="1"/>
        </dgm:presLayoutVars>
      </dgm:prSet>
      <dgm:spPr/>
    </dgm:pt>
  </dgm:ptLst>
  <dgm:cxnLst>
    <dgm:cxn modelId="{F91D3D10-E3D0-408E-BF99-9B36C0BBAB8F}" srcId="{A487BE66-64D7-4CC1-A221-15835E0F1A09}" destId="{D75F4A0E-A6C5-4F82-B77E-5B1F9DF5A59B}" srcOrd="0" destOrd="0" parTransId="{39713FF5-F4B0-4344-8965-C3D478F1071F}" sibTransId="{F674080F-5BAC-4B54-B7F3-C9E3C02DFC35}"/>
    <dgm:cxn modelId="{90A26E12-7BBF-4532-AC5C-971C9959FBCB}" type="presOf" srcId="{34AE8F6E-4747-4D33-B0DD-9F9D4DF368D4}" destId="{6835B440-CD1A-49F3-B539-B29AF309B622}" srcOrd="0" destOrd="1" presId="urn:microsoft.com/office/officeart/2005/8/layout/vList3"/>
    <dgm:cxn modelId="{BB59FA29-6E95-4782-9824-B3A4AB72BAC3}" srcId="{0D507F72-3088-4F3A-97A7-AD9B2E9607AB}" destId="{34AE8F6E-4747-4D33-B0DD-9F9D4DF368D4}" srcOrd="0" destOrd="0" parTransId="{9CDB05E1-D123-486A-A7BF-77F4524AD726}" sibTransId="{7EC65A3A-3B54-4EE1-B565-69543557C08C}"/>
    <dgm:cxn modelId="{1EC33B4A-4472-4040-87CC-C91F59605628}" type="presOf" srcId="{17EEB142-E1AD-4345-8A4E-A4515CECA135}" destId="{3E63D4E7-40B3-4B40-8BFE-7E61BE613543}" srcOrd="0" destOrd="0" presId="urn:microsoft.com/office/officeart/2005/8/layout/vList3"/>
    <dgm:cxn modelId="{1600C67D-26ED-4C90-9A19-AE7F30CB3BB6}" srcId="{0D507F72-3088-4F3A-97A7-AD9B2E9607AB}" destId="{C6C89F26-A9E8-44C9-B8CE-7ACC84C04BE3}" srcOrd="1" destOrd="0" parTransId="{488C69F7-6D60-4A7F-ABB0-0AFC323275E6}" sibTransId="{652E04D4-0EAA-47A3-AA83-9D8B1EA774BE}"/>
    <dgm:cxn modelId="{7A4EAE88-365D-4B2F-952C-D7B312FD2599}" type="presOf" srcId="{78BFD154-D48F-45D2-8603-E14A29D4D9A8}" destId="{6835B440-CD1A-49F3-B539-B29AF309B622}" srcOrd="0" destOrd="3" presId="urn:microsoft.com/office/officeart/2005/8/layout/vList3"/>
    <dgm:cxn modelId="{0E25F48C-267C-4A9E-90A5-E60B2DE7F5F8}" srcId="{0D507F72-3088-4F3A-97A7-AD9B2E9607AB}" destId="{78BFD154-D48F-45D2-8603-E14A29D4D9A8}" srcOrd="2" destOrd="0" parTransId="{B4ED8F01-0B05-4F55-B50C-6C29816A5BD4}" sibTransId="{83F101FF-CBDA-44FE-AC21-FC14DD12F858}"/>
    <dgm:cxn modelId="{44036B97-B41C-4D22-9ABF-47B0BFF185DD}" type="presOf" srcId="{C6C89F26-A9E8-44C9-B8CE-7ACC84C04BE3}" destId="{6835B440-CD1A-49F3-B539-B29AF309B622}" srcOrd="0" destOrd="2" presId="urn:microsoft.com/office/officeart/2005/8/layout/vList3"/>
    <dgm:cxn modelId="{701F6698-3251-4886-8677-5CB7C2A75CE6}" type="presOf" srcId="{0D507F72-3088-4F3A-97A7-AD9B2E9607AB}" destId="{6835B440-CD1A-49F3-B539-B29AF309B622}" srcOrd="0" destOrd="0" presId="urn:microsoft.com/office/officeart/2005/8/layout/vList3"/>
    <dgm:cxn modelId="{175BBE9D-0C90-4F6F-8940-8FE110DD8E09}" srcId="{A487BE66-64D7-4CC1-A221-15835E0F1A09}" destId="{0D507F72-3088-4F3A-97A7-AD9B2E9607AB}" srcOrd="2" destOrd="0" parTransId="{E33A4C12-3C3E-4EFD-ADBC-5EF18590B386}" sibTransId="{A18D6E85-D197-447C-8FCA-79D0971ACFB8}"/>
    <dgm:cxn modelId="{DE04B3B4-BF5D-4B90-AD69-1C7E6A3E4A3A}" srcId="{A487BE66-64D7-4CC1-A221-15835E0F1A09}" destId="{17EEB142-E1AD-4345-8A4E-A4515CECA135}" srcOrd="1" destOrd="0" parTransId="{C2F660F4-CDA3-459F-8380-E43D87B4C7EC}" sibTransId="{9807ACF8-C6EA-46AA-91E5-1F99505365C4}"/>
    <dgm:cxn modelId="{9B9FFACB-CA07-4E1B-9922-9D84BD1728B5}" type="presOf" srcId="{A487BE66-64D7-4CC1-A221-15835E0F1A09}" destId="{8846817B-DFB6-4B12-B405-F186716D14F1}" srcOrd="0" destOrd="0" presId="urn:microsoft.com/office/officeart/2005/8/layout/vList3"/>
    <dgm:cxn modelId="{47FC23E1-E6B1-44A8-B6FC-A7F1B3A36409}" type="presOf" srcId="{D75F4A0E-A6C5-4F82-B77E-5B1F9DF5A59B}" destId="{74351020-4C83-47F9-9932-E872841A4C3B}" srcOrd="0" destOrd="0" presId="urn:microsoft.com/office/officeart/2005/8/layout/vList3"/>
    <dgm:cxn modelId="{2BBBBA34-EC19-48C4-AC56-FA9A3053D523}" type="presParOf" srcId="{8846817B-DFB6-4B12-B405-F186716D14F1}" destId="{FC031148-5D82-4A38-ABBB-F1CFE31F3555}" srcOrd="0" destOrd="0" presId="urn:microsoft.com/office/officeart/2005/8/layout/vList3"/>
    <dgm:cxn modelId="{E52B2BBA-8784-4A97-B8E1-07EB17BE64AC}" type="presParOf" srcId="{FC031148-5D82-4A38-ABBB-F1CFE31F3555}" destId="{72A34A35-9241-492D-82C5-06841D572A63}" srcOrd="0" destOrd="0" presId="urn:microsoft.com/office/officeart/2005/8/layout/vList3"/>
    <dgm:cxn modelId="{816A6FFA-8B1B-441F-BF7D-ABDD45C7A314}" type="presParOf" srcId="{FC031148-5D82-4A38-ABBB-F1CFE31F3555}" destId="{74351020-4C83-47F9-9932-E872841A4C3B}" srcOrd="1" destOrd="0" presId="urn:microsoft.com/office/officeart/2005/8/layout/vList3"/>
    <dgm:cxn modelId="{B82F405A-C8FA-4413-9C87-A745E2CF7A34}" type="presParOf" srcId="{8846817B-DFB6-4B12-B405-F186716D14F1}" destId="{762B70E8-3DBD-4215-83B7-689650ECAF76}" srcOrd="1" destOrd="0" presId="urn:microsoft.com/office/officeart/2005/8/layout/vList3"/>
    <dgm:cxn modelId="{7F219955-4DBB-43FA-A761-84D5591FEA24}" type="presParOf" srcId="{8846817B-DFB6-4B12-B405-F186716D14F1}" destId="{9524716A-7197-4D33-B446-736A7B820AE6}" srcOrd="2" destOrd="0" presId="urn:microsoft.com/office/officeart/2005/8/layout/vList3"/>
    <dgm:cxn modelId="{E9F5B32E-CB1A-4285-9C73-A6F36DCBF8D6}" type="presParOf" srcId="{9524716A-7197-4D33-B446-736A7B820AE6}" destId="{B1759F47-64A6-4585-8063-A89AFBAFDCA7}" srcOrd="0" destOrd="0" presId="urn:microsoft.com/office/officeart/2005/8/layout/vList3"/>
    <dgm:cxn modelId="{158334C1-3855-4FB4-B06F-B0823B43419E}" type="presParOf" srcId="{9524716A-7197-4D33-B446-736A7B820AE6}" destId="{3E63D4E7-40B3-4B40-8BFE-7E61BE613543}" srcOrd="1" destOrd="0" presId="urn:microsoft.com/office/officeart/2005/8/layout/vList3"/>
    <dgm:cxn modelId="{446CCFAD-C1A2-4805-B707-2503CDD37ED7}" type="presParOf" srcId="{8846817B-DFB6-4B12-B405-F186716D14F1}" destId="{32A13107-6ED2-4757-A8A4-6F7C965F365B}" srcOrd="3" destOrd="0" presId="urn:microsoft.com/office/officeart/2005/8/layout/vList3"/>
    <dgm:cxn modelId="{FA324898-1A0B-4838-8223-7D15BCC30F76}" type="presParOf" srcId="{8846817B-DFB6-4B12-B405-F186716D14F1}" destId="{ACD241ED-0AE2-4703-84FA-DCD2A59B182E}" srcOrd="4" destOrd="0" presId="urn:microsoft.com/office/officeart/2005/8/layout/vList3"/>
    <dgm:cxn modelId="{2D2823B8-E842-447B-848D-384742E86C85}" type="presParOf" srcId="{ACD241ED-0AE2-4703-84FA-DCD2A59B182E}" destId="{6C0A82F1-5717-45B1-827B-9E8B240F4355}" srcOrd="0" destOrd="0" presId="urn:microsoft.com/office/officeart/2005/8/layout/vList3"/>
    <dgm:cxn modelId="{414F2D87-AE12-46EA-A709-67075F9C3085}" type="presParOf" srcId="{ACD241ED-0AE2-4703-84FA-DCD2A59B182E}" destId="{6835B440-CD1A-49F3-B539-B29AF309B62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827E35A-794E-4510-BE0C-9DB4C070C5E4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/>
      <dgm:spPr/>
      <dgm:t>
        <a:bodyPr/>
        <a:lstStyle/>
        <a:p>
          <a:endParaRPr lang="en-IN"/>
        </a:p>
      </dgm:t>
    </dgm:pt>
    <dgm:pt modelId="{A2B689C9-452F-4EE3-9817-313F64B087F1}">
      <dgm:prSet/>
      <dgm:spPr/>
      <dgm:t>
        <a:bodyPr/>
        <a:lstStyle/>
        <a:p>
          <a:r>
            <a:rPr lang="en-IN">
              <a:solidFill>
                <a:schemeClr val="tx1"/>
              </a:solidFill>
            </a:rPr>
            <a:t>If some says website is hacked, website is not hacked.</a:t>
          </a:r>
        </a:p>
      </dgm:t>
    </dgm:pt>
    <dgm:pt modelId="{F94C7F72-44BE-485C-AA59-846FB6D26572}" type="parTrans" cxnId="{2A9412CB-1F3A-4897-A620-A15515405417}">
      <dgm:prSet/>
      <dgm:spPr/>
      <dgm:t>
        <a:bodyPr/>
        <a:lstStyle/>
        <a:p>
          <a:endParaRPr lang="en-IN"/>
        </a:p>
      </dgm:t>
    </dgm:pt>
    <dgm:pt modelId="{7E952533-9F6C-4A2F-BEE1-603A1694B039}" type="sibTrans" cxnId="{2A9412CB-1F3A-4897-A620-A15515405417}">
      <dgm:prSet/>
      <dgm:spPr/>
      <dgm:t>
        <a:bodyPr/>
        <a:lstStyle/>
        <a:p>
          <a:endParaRPr lang="en-IN"/>
        </a:p>
      </dgm:t>
    </dgm:pt>
    <dgm:pt modelId="{CA39C99A-E895-4F9C-A965-2BBA73DE36C8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Webserver is hacked.</a:t>
          </a:r>
          <a:endParaRPr lang="en-IN" dirty="0">
            <a:solidFill>
              <a:schemeClr val="tx1"/>
            </a:solidFill>
          </a:endParaRPr>
        </a:p>
      </dgm:t>
    </dgm:pt>
    <dgm:pt modelId="{CFDD6911-BE97-41C9-BD4F-69F021285CB2}" type="parTrans" cxnId="{D180A9C0-CFF9-4EF3-89C3-E3EA4A0C6A80}">
      <dgm:prSet/>
      <dgm:spPr/>
      <dgm:t>
        <a:bodyPr/>
        <a:lstStyle/>
        <a:p>
          <a:endParaRPr lang="en-IN"/>
        </a:p>
      </dgm:t>
    </dgm:pt>
    <dgm:pt modelId="{D20428CB-CDED-42A7-8A3E-95289206E40D}" type="sibTrans" cxnId="{D180A9C0-CFF9-4EF3-89C3-E3EA4A0C6A80}">
      <dgm:prSet/>
      <dgm:spPr/>
      <dgm:t>
        <a:bodyPr/>
        <a:lstStyle/>
        <a:p>
          <a:endParaRPr lang="en-IN"/>
        </a:p>
      </dgm:t>
    </dgm:pt>
    <dgm:pt modelId="{7632D010-DCC9-4181-80FF-6D92183764D9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Website is a </a:t>
          </a:r>
          <a:r>
            <a:rPr lang="en-IN" b="1" dirty="0">
              <a:solidFill>
                <a:schemeClr val="tx1"/>
              </a:solidFill>
            </a:rPr>
            <a:t>folder called web directories</a:t>
          </a:r>
        </a:p>
      </dgm:t>
    </dgm:pt>
    <dgm:pt modelId="{4377AD4F-190C-4F4E-BB0E-E5B1BA05C0CF}" type="parTrans" cxnId="{854EE475-FFF5-48A5-AA00-E86F29DF8657}">
      <dgm:prSet/>
      <dgm:spPr/>
      <dgm:t>
        <a:bodyPr/>
        <a:lstStyle/>
        <a:p>
          <a:endParaRPr lang="en-IN"/>
        </a:p>
      </dgm:t>
    </dgm:pt>
    <dgm:pt modelId="{A24EAF5C-4D0C-4650-A902-78B51F1765F9}" type="sibTrans" cxnId="{854EE475-FFF5-48A5-AA00-E86F29DF8657}">
      <dgm:prSet/>
      <dgm:spPr/>
      <dgm:t>
        <a:bodyPr/>
        <a:lstStyle/>
        <a:p>
          <a:endParaRPr lang="en-IN"/>
        </a:p>
      </dgm:t>
    </dgm:pt>
    <dgm:pt modelId="{49D9C70C-959C-4E29-B5FD-EC3B79449069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If you access of one folder (website) technically you have </a:t>
          </a:r>
          <a:r>
            <a:rPr lang="en-IN" b="1" dirty="0">
              <a:solidFill>
                <a:schemeClr val="tx1"/>
              </a:solidFill>
            </a:rPr>
            <a:t>entered into the server.</a:t>
          </a:r>
        </a:p>
      </dgm:t>
    </dgm:pt>
    <dgm:pt modelId="{0C30DA6C-5CB9-4E1A-B23B-3FC593F13E6F}" type="parTrans" cxnId="{1E435A2B-5316-4857-9094-BC9AE939A3B4}">
      <dgm:prSet/>
      <dgm:spPr/>
      <dgm:t>
        <a:bodyPr/>
        <a:lstStyle/>
        <a:p>
          <a:endParaRPr lang="en-IN"/>
        </a:p>
      </dgm:t>
    </dgm:pt>
    <dgm:pt modelId="{B7AA1AE3-E652-4F59-A914-B09449C7D77F}" type="sibTrans" cxnId="{1E435A2B-5316-4857-9094-BC9AE939A3B4}">
      <dgm:prSet/>
      <dgm:spPr/>
      <dgm:t>
        <a:bodyPr/>
        <a:lstStyle/>
        <a:p>
          <a:endParaRPr lang="en-IN"/>
        </a:p>
      </dgm:t>
    </dgm:pt>
    <dgm:pt modelId="{834A5AF0-B282-45FC-A59C-EA9C6C2964B1}" type="pres">
      <dgm:prSet presAssocID="{4827E35A-794E-4510-BE0C-9DB4C070C5E4}" presName="Name0" presStyleCnt="0">
        <dgm:presLayoutVars>
          <dgm:dir/>
          <dgm:resizeHandles val="exact"/>
        </dgm:presLayoutVars>
      </dgm:prSet>
      <dgm:spPr/>
    </dgm:pt>
    <dgm:pt modelId="{EEA460CA-2D9F-48FA-86F1-1BA79216F54C}" type="pres">
      <dgm:prSet presAssocID="{A2B689C9-452F-4EE3-9817-313F64B087F1}" presName="node" presStyleLbl="node1" presStyleIdx="0" presStyleCnt="4">
        <dgm:presLayoutVars>
          <dgm:bulletEnabled val="1"/>
        </dgm:presLayoutVars>
      </dgm:prSet>
      <dgm:spPr/>
    </dgm:pt>
    <dgm:pt modelId="{EE91D383-7C22-4EF7-9240-1B79A57A45D9}" type="pres">
      <dgm:prSet presAssocID="{7E952533-9F6C-4A2F-BEE1-603A1694B039}" presName="sibTrans" presStyleLbl="sibTrans2D1" presStyleIdx="0" presStyleCnt="3"/>
      <dgm:spPr/>
    </dgm:pt>
    <dgm:pt modelId="{A7FB9077-0F59-453F-B86F-399CEBE2BE99}" type="pres">
      <dgm:prSet presAssocID="{7E952533-9F6C-4A2F-BEE1-603A1694B039}" presName="connectorText" presStyleLbl="sibTrans2D1" presStyleIdx="0" presStyleCnt="3"/>
      <dgm:spPr/>
    </dgm:pt>
    <dgm:pt modelId="{F94E14EF-B61E-46E1-AD65-48DBE4625338}" type="pres">
      <dgm:prSet presAssocID="{CA39C99A-E895-4F9C-A965-2BBA73DE36C8}" presName="node" presStyleLbl="node1" presStyleIdx="1" presStyleCnt="4">
        <dgm:presLayoutVars>
          <dgm:bulletEnabled val="1"/>
        </dgm:presLayoutVars>
      </dgm:prSet>
      <dgm:spPr/>
    </dgm:pt>
    <dgm:pt modelId="{9964FB23-EBA1-45B7-9DCC-9E8A1F86515F}" type="pres">
      <dgm:prSet presAssocID="{D20428CB-CDED-42A7-8A3E-95289206E40D}" presName="sibTrans" presStyleLbl="sibTrans2D1" presStyleIdx="1" presStyleCnt="3"/>
      <dgm:spPr/>
    </dgm:pt>
    <dgm:pt modelId="{A02B9BF3-CA61-46C5-8D14-857CCA2D4952}" type="pres">
      <dgm:prSet presAssocID="{D20428CB-CDED-42A7-8A3E-95289206E40D}" presName="connectorText" presStyleLbl="sibTrans2D1" presStyleIdx="1" presStyleCnt="3"/>
      <dgm:spPr/>
    </dgm:pt>
    <dgm:pt modelId="{37BAD5F5-DFB6-414D-9D77-C588F19FE9B8}" type="pres">
      <dgm:prSet presAssocID="{7632D010-DCC9-4181-80FF-6D92183764D9}" presName="node" presStyleLbl="node1" presStyleIdx="2" presStyleCnt="4">
        <dgm:presLayoutVars>
          <dgm:bulletEnabled val="1"/>
        </dgm:presLayoutVars>
      </dgm:prSet>
      <dgm:spPr/>
    </dgm:pt>
    <dgm:pt modelId="{19A3AA6B-F841-403F-B8F5-D879B7F5A446}" type="pres">
      <dgm:prSet presAssocID="{A24EAF5C-4D0C-4650-A902-78B51F1765F9}" presName="sibTrans" presStyleLbl="sibTrans2D1" presStyleIdx="2" presStyleCnt="3"/>
      <dgm:spPr/>
    </dgm:pt>
    <dgm:pt modelId="{18F90AE5-0129-412B-9982-263FB59A9337}" type="pres">
      <dgm:prSet presAssocID="{A24EAF5C-4D0C-4650-A902-78B51F1765F9}" presName="connectorText" presStyleLbl="sibTrans2D1" presStyleIdx="2" presStyleCnt="3"/>
      <dgm:spPr/>
    </dgm:pt>
    <dgm:pt modelId="{2970907C-5810-425E-9B07-4543599E6924}" type="pres">
      <dgm:prSet presAssocID="{49D9C70C-959C-4E29-B5FD-EC3B79449069}" presName="node" presStyleLbl="node1" presStyleIdx="3" presStyleCnt="4">
        <dgm:presLayoutVars>
          <dgm:bulletEnabled val="1"/>
        </dgm:presLayoutVars>
      </dgm:prSet>
      <dgm:spPr/>
    </dgm:pt>
  </dgm:ptLst>
  <dgm:cxnLst>
    <dgm:cxn modelId="{1E435A2B-5316-4857-9094-BC9AE939A3B4}" srcId="{4827E35A-794E-4510-BE0C-9DB4C070C5E4}" destId="{49D9C70C-959C-4E29-B5FD-EC3B79449069}" srcOrd="3" destOrd="0" parTransId="{0C30DA6C-5CB9-4E1A-B23B-3FC593F13E6F}" sibTransId="{B7AA1AE3-E652-4F59-A914-B09449C7D77F}"/>
    <dgm:cxn modelId="{17A6712B-B28D-4C73-97D9-EF0ECDD55630}" type="presOf" srcId="{7E952533-9F6C-4A2F-BEE1-603A1694B039}" destId="{A7FB9077-0F59-453F-B86F-399CEBE2BE99}" srcOrd="1" destOrd="0" presId="urn:microsoft.com/office/officeart/2005/8/layout/process1"/>
    <dgm:cxn modelId="{9A94B954-9336-416A-A24D-A940217BB770}" type="presOf" srcId="{A24EAF5C-4D0C-4650-A902-78B51F1765F9}" destId="{19A3AA6B-F841-403F-B8F5-D879B7F5A446}" srcOrd="0" destOrd="0" presId="urn:microsoft.com/office/officeart/2005/8/layout/process1"/>
    <dgm:cxn modelId="{15A17C64-AD8C-4FE2-86F2-19ACF69DBB20}" type="presOf" srcId="{D20428CB-CDED-42A7-8A3E-95289206E40D}" destId="{A02B9BF3-CA61-46C5-8D14-857CCA2D4952}" srcOrd="1" destOrd="0" presId="urn:microsoft.com/office/officeart/2005/8/layout/process1"/>
    <dgm:cxn modelId="{968ADC6C-3446-4507-B4A6-E920BD3E43E5}" type="presOf" srcId="{D20428CB-CDED-42A7-8A3E-95289206E40D}" destId="{9964FB23-EBA1-45B7-9DCC-9E8A1F86515F}" srcOrd="0" destOrd="0" presId="urn:microsoft.com/office/officeart/2005/8/layout/process1"/>
    <dgm:cxn modelId="{854EE475-FFF5-48A5-AA00-E86F29DF8657}" srcId="{4827E35A-794E-4510-BE0C-9DB4C070C5E4}" destId="{7632D010-DCC9-4181-80FF-6D92183764D9}" srcOrd="2" destOrd="0" parTransId="{4377AD4F-190C-4F4E-BB0E-E5B1BA05C0CF}" sibTransId="{A24EAF5C-4D0C-4650-A902-78B51F1765F9}"/>
    <dgm:cxn modelId="{51A7AB7B-E7C0-44E7-8B8D-E022888ED265}" type="presOf" srcId="{CA39C99A-E895-4F9C-A965-2BBA73DE36C8}" destId="{F94E14EF-B61E-46E1-AD65-48DBE4625338}" srcOrd="0" destOrd="0" presId="urn:microsoft.com/office/officeart/2005/8/layout/process1"/>
    <dgm:cxn modelId="{57240989-F74D-48E0-97A1-10E899E617C2}" type="presOf" srcId="{A2B689C9-452F-4EE3-9817-313F64B087F1}" destId="{EEA460CA-2D9F-48FA-86F1-1BA79216F54C}" srcOrd="0" destOrd="0" presId="urn:microsoft.com/office/officeart/2005/8/layout/process1"/>
    <dgm:cxn modelId="{86E04EA1-03CA-4579-BDC8-C9FCA77FFF1F}" type="presOf" srcId="{7632D010-DCC9-4181-80FF-6D92183764D9}" destId="{37BAD5F5-DFB6-414D-9D77-C588F19FE9B8}" srcOrd="0" destOrd="0" presId="urn:microsoft.com/office/officeart/2005/8/layout/process1"/>
    <dgm:cxn modelId="{D180A9C0-CFF9-4EF3-89C3-E3EA4A0C6A80}" srcId="{4827E35A-794E-4510-BE0C-9DB4C070C5E4}" destId="{CA39C99A-E895-4F9C-A965-2BBA73DE36C8}" srcOrd="1" destOrd="0" parTransId="{CFDD6911-BE97-41C9-BD4F-69F021285CB2}" sibTransId="{D20428CB-CDED-42A7-8A3E-95289206E40D}"/>
    <dgm:cxn modelId="{2A9412CB-1F3A-4897-A620-A15515405417}" srcId="{4827E35A-794E-4510-BE0C-9DB4C070C5E4}" destId="{A2B689C9-452F-4EE3-9817-313F64B087F1}" srcOrd="0" destOrd="0" parTransId="{F94C7F72-44BE-485C-AA59-846FB6D26572}" sibTransId="{7E952533-9F6C-4A2F-BEE1-603A1694B039}"/>
    <dgm:cxn modelId="{AD9BADDD-E61C-4E11-B39E-40141AFAAF12}" type="presOf" srcId="{49D9C70C-959C-4E29-B5FD-EC3B79449069}" destId="{2970907C-5810-425E-9B07-4543599E6924}" srcOrd="0" destOrd="0" presId="urn:microsoft.com/office/officeart/2005/8/layout/process1"/>
    <dgm:cxn modelId="{4450EAE9-E080-4F85-A6AA-AA643B474282}" type="presOf" srcId="{A24EAF5C-4D0C-4650-A902-78B51F1765F9}" destId="{18F90AE5-0129-412B-9982-263FB59A9337}" srcOrd="1" destOrd="0" presId="urn:microsoft.com/office/officeart/2005/8/layout/process1"/>
    <dgm:cxn modelId="{7E9058ED-D062-44E3-A30B-9B3A37355A4A}" type="presOf" srcId="{7E952533-9F6C-4A2F-BEE1-603A1694B039}" destId="{EE91D383-7C22-4EF7-9240-1B79A57A45D9}" srcOrd="0" destOrd="0" presId="urn:microsoft.com/office/officeart/2005/8/layout/process1"/>
    <dgm:cxn modelId="{F0153DFA-814D-45EA-8CD1-5F7FFF4E977C}" type="presOf" srcId="{4827E35A-794E-4510-BE0C-9DB4C070C5E4}" destId="{834A5AF0-B282-45FC-A59C-EA9C6C2964B1}" srcOrd="0" destOrd="0" presId="urn:microsoft.com/office/officeart/2005/8/layout/process1"/>
    <dgm:cxn modelId="{F04D336C-3903-486A-8E07-E2C01B29B92C}" type="presParOf" srcId="{834A5AF0-B282-45FC-A59C-EA9C6C2964B1}" destId="{EEA460CA-2D9F-48FA-86F1-1BA79216F54C}" srcOrd="0" destOrd="0" presId="urn:microsoft.com/office/officeart/2005/8/layout/process1"/>
    <dgm:cxn modelId="{C06ED9BA-BD6E-475E-9885-0B59020A35FD}" type="presParOf" srcId="{834A5AF0-B282-45FC-A59C-EA9C6C2964B1}" destId="{EE91D383-7C22-4EF7-9240-1B79A57A45D9}" srcOrd="1" destOrd="0" presId="urn:microsoft.com/office/officeart/2005/8/layout/process1"/>
    <dgm:cxn modelId="{3C4CEB00-AA8B-454F-9809-DD2C66DBEE66}" type="presParOf" srcId="{EE91D383-7C22-4EF7-9240-1B79A57A45D9}" destId="{A7FB9077-0F59-453F-B86F-399CEBE2BE99}" srcOrd="0" destOrd="0" presId="urn:microsoft.com/office/officeart/2005/8/layout/process1"/>
    <dgm:cxn modelId="{2F894D72-6FDF-4CAA-B97E-3A38415804C5}" type="presParOf" srcId="{834A5AF0-B282-45FC-A59C-EA9C6C2964B1}" destId="{F94E14EF-B61E-46E1-AD65-48DBE4625338}" srcOrd="2" destOrd="0" presId="urn:microsoft.com/office/officeart/2005/8/layout/process1"/>
    <dgm:cxn modelId="{5509B009-2D7C-4A46-BD03-B970ACE4351E}" type="presParOf" srcId="{834A5AF0-B282-45FC-A59C-EA9C6C2964B1}" destId="{9964FB23-EBA1-45B7-9DCC-9E8A1F86515F}" srcOrd="3" destOrd="0" presId="urn:microsoft.com/office/officeart/2005/8/layout/process1"/>
    <dgm:cxn modelId="{C07BDDD2-A38F-41EE-A24D-170C81A7A230}" type="presParOf" srcId="{9964FB23-EBA1-45B7-9DCC-9E8A1F86515F}" destId="{A02B9BF3-CA61-46C5-8D14-857CCA2D4952}" srcOrd="0" destOrd="0" presId="urn:microsoft.com/office/officeart/2005/8/layout/process1"/>
    <dgm:cxn modelId="{8DEA9DBB-EDA4-4B8A-A8B8-A0D398B5858F}" type="presParOf" srcId="{834A5AF0-B282-45FC-A59C-EA9C6C2964B1}" destId="{37BAD5F5-DFB6-414D-9D77-C588F19FE9B8}" srcOrd="4" destOrd="0" presId="urn:microsoft.com/office/officeart/2005/8/layout/process1"/>
    <dgm:cxn modelId="{BA7D76BE-47B9-4EE8-BD75-0469D9A4CAA3}" type="presParOf" srcId="{834A5AF0-B282-45FC-A59C-EA9C6C2964B1}" destId="{19A3AA6B-F841-403F-B8F5-D879B7F5A446}" srcOrd="5" destOrd="0" presId="urn:microsoft.com/office/officeart/2005/8/layout/process1"/>
    <dgm:cxn modelId="{51F13686-30A5-4355-A634-FF4721850F02}" type="presParOf" srcId="{19A3AA6B-F841-403F-B8F5-D879B7F5A446}" destId="{18F90AE5-0129-412B-9982-263FB59A9337}" srcOrd="0" destOrd="0" presId="urn:microsoft.com/office/officeart/2005/8/layout/process1"/>
    <dgm:cxn modelId="{3019B3CB-1249-4F9D-AC7C-7B0812211243}" type="presParOf" srcId="{834A5AF0-B282-45FC-A59C-EA9C6C2964B1}" destId="{2970907C-5810-425E-9B07-4543599E692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F05936F-F3DE-4973-BDB8-220A7D43B2B0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8692804-B677-49A9-BACE-C167BDC930BF}">
      <dgm:prSet/>
      <dgm:spPr/>
      <dgm:t>
        <a:bodyPr/>
        <a:lstStyle/>
        <a:p>
          <a:r>
            <a:rPr lang="en-IN" dirty="0"/>
            <a:t>2 types of Web Servers</a:t>
          </a:r>
          <a:endParaRPr lang="en-US" dirty="0"/>
        </a:p>
      </dgm:t>
    </dgm:pt>
    <dgm:pt modelId="{75896B9E-264C-45C7-80E9-A0EA5960CAD2}" type="parTrans" cxnId="{491711A7-8826-4398-B747-92DADF6A3877}">
      <dgm:prSet/>
      <dgm:spPr/>
      <dgm:t>
        <a:bodyPr/>
        <a:lstStyle/>
        <a:p>
          <a:endParaRPr lang="en-US"/>
        </a:p>
      </dgm:t>
    </dgm:pt>
    <dgm:pt modelId="{E4B4DF67-D0B8-484B-8ECF-39F23EBC1718}" type="sibTrans" cxnId="{491711A7-8826-4398-B747-92DADF6A3877}">
      <dgm:prSet/>
      <dgm:spPr/>
      <dgm:t>
        <a:bodyPr/>
        <a:lstStyle/>
        <a:p>
          <a:endParaRPr lang="en-US"/>
        </a:p>
      </dgm:t>
    </dgm:pt>
    <dgm:pt modelId="{6F4EAD0F-8C6D-4082-A1DF-DE7F9C126E29}">
      <dgm:prSet/>
      <dgm:spPr/>
      <dgm:t>
        <a:bodyPr/>
        <a:lstStyle/>
        <a:p>
          <a:r>
            <a:rPr lang="en-IN"/>
            <a:t>Shared Webservers</a:t>
          </a:r>
          <a:endParaRPr lang="en-US"/>
        </a:p>
      </dgm:t>
    </dgm:pt>
    <dgm:pt modelId="{D5855B24-1A5D-47DB-82C3-B1714C24E3E1}" type="parTrans" cxnId="{19618C67-93B2-4D9F-9E2B-0A2C303DB6A2}">
      <dgm:prSet/>
      <dgm:spPr/>
      <dgm:t>
        <a:bodyPr/>
        <a:lstStyle/>
        <a:p>
          <a:endParaRPr lang="en-US"/>
        </a:p>
      </dgm:t>
    </dgm:pt>
    <dgm:pt modelId="{E6F4FE28-7653-441B-AA3F-16F1AC68FF80}" type="sibTrans" cxnId="{19618C67-93B2-4D9F-9E2B-0A2C303DB6A2}">
      <dgm:prSet/>
      <dgm:spPr/>
      <dgm:t>
        <a:bodyPr/>
        <a:lstStyle/>
        <a:p>
          <a:endParaRPr lang="en-US"/>
        </a:p>
      </dgm:t>
    </dgm:pt>
    <dgm:pt modelId="{56B4C812-4B38-40C3-838F-51537BC1FB5D}">
      <dgm:prSet/>
      <dgm:spPr/>
      <dgm:t>
        <a:bodyPr/>
        <a:lstStyle/>
        <a:p>
          <a:r>
            <a:rPr lang="en-IN"/>
            <a:t>Dedicated Webservers</a:t>
          </a:r>
          <a:endParaRPr lang="en-US"/>
        </a:p>
      </dgm:t>
    </dgm:pt>
    <dgm:pt modelId="{471E83FB-353A-4F78-A32D-397867F51361}" type="parTrans" cxnId="{378FB7EF-FC05-4CB2-A5AD-90C0ED39FCCF}">
      <dgm:prSet/>
      <dgm:spPr/>
      <dgm:t>
        <a:bodyPr/>
        <a:lstStyle/>
        <a:p>
          <a:endParaRPr lang="en-US"/>
        </a:p>
      </dgm:t>
    </dgm:pt>
    <dgm:pt modelId="{5E2663AB-0654-4D80-8F92-6EEBBC3E88AF}" type="sibTrans" cxnId="{378FB7EF-FC05-4CB2-A5AD-90C0ED39FCCF}">
      <dgm:prSet/>
      <dgm:spPr/>
      <dgm:t>
        <a:bodyPr/>
        <a:lstStyle/>
        <a:p>
          <a:endParaRPr lang="en-US"/>
        </a:p>
      </dgm:t>
    </dgm:pt>
    <dgm:pt modelId="{DC8EB4C2-4EAE-4776-BA04-E15E8C4DBEF2}" type="pres">
      <dgm:prSet presAssocID="{1F05936F-F3DE-4973-BDB8-220A7D43B2B0}" presName="linear" presStyleCnt="0">
        <dgm:presLayoutVars>
          <dgm:dir/>
          <dgm:animLvl val="lvl"/>
          <dgm:resizeHandles val="exact"/>
        </dgm:presLayoutVars>
      </dgm:prSet>
      <dgm:spPr/>
    </dgm:pt>
    <dgm:pt modelId="{1CFBA34E-26E4-41FF-A5B5-25A52406399E}" type="pres">
      <dgm:prSet presAssocID="{08692804-B677-49A9-BACE-C167BDC930BF}" presName="parentLin" presStyleCnt="0"/>
      <dgm:spPr/>
    </dgm:pt>
    <dgm:pt modelId="{CB8F89E2-8D77-4A5B-9DC6-C7441F12AE42}" type="pres">
      <dgm:prSet presAssocID="{08692804-B677-49A9-BACE-C167BDC930BF}" presName="parentLeftMargin" presStyleLbl="node1" presStyleIdx="0" presStyleCnt="3"/>
      <dgm:spPr/>
    </dgm:pt>
    <dgm:pt modelId="{D7191DBE-FC5A-48FE-9DFB-AE977EDBEE61}" type="pres">
      <dgm:prSet presAssocID="{08692804-B677-49A9-BACE-C167BDC930B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8DDC18B-C314-4ED0-9367-D96C562D1375}" type="pres">
      <dgm:prSet presAssocID="{08692804-B677-49A9-BACE-C167BDC930BF}" presName="negativeSpace" presStyleCnt="0"/>
      <dgm:spPr/>
    </dgm:pt>
    <dgm:pt modelId="{68D3C940-AB7F-4774-A4F1-D7D41A285047}" type="pres">
      <dgm:prSet presAssocID="{08692804-B677-49A9-BACE-C167BDC930BF}" presName="childText" presStyleLbl="conFgAcc1" presStyleIdx="0" presStyleCnt="3">
        <dgm:presLayoutVars>
          <dgm:bulletEnabled val="1"/>
        </dgm:presLayoutVars>
      </dgm:prSet>
      <dgm:spPr/>
    </dgm:pt>
    <dgm:pt modelId="{DF5C09E9-E242-4CE4-AE3C-2BC09636795F}" type="pres">
      <dgm:prSet presAssocID="{E4B4DF67-D0B8-484B-8ECF-39F23EBC1718}" presName="spaceBetweenRectangles" presStyleCnt="0"/>
      <dgm:spPr/>
    </dgm:pt>
    <dgm:pt modelId="{4C96085F-1688-4AC2-9636-C98C6FC37CEA}" type="pres">
      <dgm:prSet presAssocID="{6F4EAD0F-8C6D-4082-A1DF-DE7F9C126E29}" presName="parentLin" presStyleCnt="0"/>
      <dgm:spPr/>
    </dgm:pt>
    <dgm:pt modelId="{14F03E16-E806-4CC8-B51D-6EF2F79718BA}" type="pres">
      <dgm:prSet presAssocID="{6F4EAD0F-8C6D-4082-A1DF-DE7F9C126E29}" presName="parentLeftMargin" presStyleLbl="node1" presStyleIdx="0" presStyleCnt="3"/>
      <dgm:spPr/>
    </dgm:pt>
    <dgm:pt modelId="{276EE25B-5263-4D82-BD5E-CE2E779807CF}" type="pres">
      <dgm:prSet presAssocID="{6F4EAD0F-8C6D-4082-A1DF-DE7F9C126E2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51AEF2F-772E-44BE-B6D9-53EE3449804F}" type="pres">
      <dgm:prSet presAssocID="{6F4EAD0F-8C6D-4082-A1DF-DE7F9C126E29}" presName="negativeSpace" presStyleCnt="0"/>
      <dgm:spPr/>
    </dgm:pt>
    <dgm:pt modelId="{55870591-4802-4C1F-BAFD-02CABC926EF8}" type="pres">
      <dgm:prSet presAssocID="{6F4EAD0F-8C6D-4082-A1DF-DE7F9C126E29}" presName="childText" presStyleLbl="conFgAcc1" presStyleIdx="1" presStyleCnt="3">
        <dgm:presLayoutVars>
          <dgm:bulletEnabled val="1"/>
        </dgm:presLayoutVars>
      </dgm:prSet>
      <dgm:spPr/>
    </dgm:pt>
    <dgm:pt modelId="{B69BFCC3-BBDE-410F-B9E8-49214143E85E}" type="pres">
      <dgm:prSet presAssocID="{E6F4FE28-7653-441B-AA3F-16F1AC68FF80}" presName="spaceBetweenRectangles" presStyleCnt="0"/>
      <dgm:spPr/>
    </dgm:pt>
    <dgm:pt modelId="{B72EBDAC-71E8-4350-A957-43549B7B7B3C}" type="pres">
      <dgm:prSet presAssocID="{56B4C812-4B38-40C3-838F-51537BC1FB5D}" presName="parentLin" presStyleCnt="0"/>
      <dgm:spPr/>
    </dgm:pt>
    <dgm:pt modelId="{3EEB3515-A442-410A-B60B-2E5C93AAC5E4}" type="pres">
      <dgm:prSet presAssocID="{56B4C812-4B38-40C3-838F-51537BC1FB5D}" presName="parentLeftMargin" presStyleLbl="node1" presStyleIdx="1" presStyleCnt="3"/>
      <dgm:spPr/>
    </dgm:pt>
    <dgm:pt modelId="{88515350-E2E6-4D09-92A7-D350C744A5BA}" type="pres">
      <dgm:prSet presAssocID="{56B4C812-4B38-40C3-838F-51537BC1FB5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AA2D9AA0-94B7-45B2-878C-B54FEDA6AE7A}" type="pres">
      <dgm:prSet presAssocID="{56B4C812-4B38-40C3-838F-51537BC1FB5D}" presName="negativeSpace" presStyleCnt="0"/>
      <dgm:spPr/>
    </dgm:pt>
    <dgm:pt modelId="{42577206-85A7-4A36-A83F-88676DF88D29}" type="pres">
      <dgm:prSet presAssocID="{56B4C812-4B38-40C3-838F-51537BC1FB5D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BD51311-C3BE-4293-81F9-A46E3405BAA9}" type="presOf" srcId="{56B4C812-4B38-40C3-838F-51537BC1FB5D}" destId="{88515350-E2E6-4D09-92A7-D350C744A5BA}" srcOrd="1" destOrd="0" presId="urn:microsoft.com/office/officeart/2005/8/layout/list1"/>
    <dgm:cxn modelId="{A8567633-112E-4D2A-9C50-563DB97CF3FC}" type="presOf" srcId="{6F4EAD0F-8C6D-4082-A1DF-DE7F9C126E29}" destId="{276EE25B-5263-4D82-BD5E-CE2E779807CF}" srcOrd="1" destOrd="0" presId="urn:microsoft.com/office/officeart/2005/8/layout/list1"/>
    <dgm:cxn modelId="{1ABAD242-9D1F-4507-A5D5-A5D1C79389FF}" type="presOf" srcId="{1F05936F-F3DE-4973-BDB8-220A7D43B2B0}" destId="{DC8EB4C2-4EAE-4776-BA04-E15E8C4DBEF2}" srcOrd="0" destOrd="0" presId="urn:microsoft.com/office/officeart/2005/8/layout/list1"/>
    <dgm:cxn modelId="{50136455-655F-4AEB-8048-5CA5338FC468}" type="presOf" srcId="{08692804-B677-49A9-BACE-C167BDC930BF}" destId="{D7191DBE-FC5A-48FE-9DFB-AE977EDBEE61}" srcOrd="1" destOrd="0" presId="urn:microsoft.com/office/officeart/2005/8/layout/list1"/>
    <dgm:cxn modelId="{90082464-4CAB-46B9-845F-79E40FBDC855}" type="presOf" srcId="{56B4C812-4B38-40C3-838F-51537BC1FB5D}" destId="{3EEB3515-A442-410A-B60B-2E5C93AAC5E4}" srcOrd="0" destOrd="0" presId="urn:microsoft.com/office/officeart/2005/8/layout/list1"/>
    <dgm:cxn modelId="{19618C67-93B2-4D9F-9E2B-0A2C303DB6A2}" srcId="{1F05936F-F3DE-4973-BDB8-220A7D43B2B0}" destId="{6F4EAD0F-8C6D-4082-A1DF-DE7F9C126E29}" srcOrd="1" destOrd="0" parTransId="{D5855B24-1A5D-47DB-82C3-B1714C24E3E1}" sibTransId="{E6F4FE28-7653-441B-AA3F-16F1AC68FF80}"/>
    <dgm:cxn modelId="{491711A7-8826-4398-B747-92DADF6A3877}" srcId="{1F05936F-F3DE-4973-BDB8-220A7D43B2B0}" destId="{08692804-B677-49A9-BACE-C167BDC930BF}" srcOrd="0" destOrd="0" parTransId="{75896B9E-264C-45C7-80E9-A0EA5960CAD2}" sibTransId="{E4B4DF67-D0B8-484B-8ECF-39F23EBC1718}"/>
    <dgm:cxn modelId="{8E1923CD-0F1B-4E1A-ABCE-52F69C7C8263}" type="presOf" srcId="{08692804-B677-49A9-BACE-C167BDC930BF}" destId="{CB8F89E2-8D77-4A5B-9DC6-C7441F12AE42}" srcOrd="0" destOrd="0" presId="urn:microsoft.com/office/officeart/2005/8/layout/list1"/>
    <dgm:cxn modelId="{378FB7EF-FC05-4CB2-A5AD-90C0ED39FCCF}" srcId="{1F05936F-F3DE-4973-BDB8-220A7D43B2B0}" destId="{56B4C812-4B38-40C3-838F-51537BC1FB5D}" srcOrd="2" destOrd="0" parTransId="{471E83FB-353A-4F78-A32D-397867F51361}" sibTransId="{5E2663AB-0654-4D80-8F92-6EEBBC3E88AF}"/>
    <dgm:cxn modelId="{A4AB22F0-CE70-4498-950C-AF2A9FC312B1}" type="presOf" srcId="{6F4EAD0F-8C6D-4082-A1DF-DE7F9C126E29}" destId="{14F03E16-E806-4CC8-B51D-6EF2F79718BA}" srcOrd="0" destOrd="0" presId="urn:microsoft.com/office/officeart/2005/8/layout/list1"/>
    <dgm:cxn modelId="{4DFEABD9-C61D-4429-8E5D-954CD6CD5627}" type="presParOf" srcId="{DC8EB4C2-4EAE-4776-BA04-E15E8C4DBEF2}" destId="{1CFBA34E-26E4-41FF-A5B5-25A52406399E}" srcOrd="0" destOrd="0" presId="urn:microsoft.com/office/officeart/2005/8/layout/list1"/>
    <dgm:cxn modelId="{10DA5B80-9E57-47FC-A8F6-6E1A4D01B622}" type="presParOf" srcId="{1CFBA34E-26E4-41FF-A5B5-25A52406399E}" destId="{CB8F89E2-8D77-4A5B-9DC6-C7441F12AE42}" srcOrd="0" destOrd="0" presId="urn:microsoft.com/office/officeart/2005/8/layout/list1"/>
    <dgm:cxn modelId="{4BE9ED41-043B-488F-97BC-D8F0D617B725}" type="presParOf" srcId="{1CFBA34E-26E4-41FF-A5B5-25A52406399E}" destId="{D7191DBE-FC5A-48FE-9DFB-AE977EDBEE61}" srcOrd="1" destOrd="0" presId="urn:microsoft.com/office/officeart/2005/8/layout/list1"/>
    <dgm:cxn modelId="{34E8EDC3-71FA-432B-A6C1-7D39A98C59B7}" type="presParOf" srcId="{DC8EB4C2-4EAE-4776-BA04-E15E8C4DBEF2}" destId="{18DDC18B-C314-4ED0-9367-D96C562D1375}" srcOrd="1" destOrd="0" presId="urn:microsoft.com/office/officeart/2005/8/layout/list1"/>
    <dgm:cxn modelId="{F118BD1E-94A9-472D-BC54-4ED75DF4BE62}" type="presParOf" srcId="{DC8EB4C2-4EAE-4776-BA04-E15E8C4DBEF2}" destId="{68D3C940-AB7F-4774-A4F1-D7D41A285047}" srcOrd="2" destOrd="0" presId="urn:microsoft.com/office/officeart/2005/8/layout/list1"/>
    <dgm:cxn modelId="{EC6660C8-C561-4695-A748-BB8C475C1F59}" type="presParOf" srcId="{DC8EB4C2-4EAE-4776-BA04-E15E8C4DBEF2}" destId="{DF5C09E9-E242-4CE4-AE3C-2BC09636795F}" srcOrd="3" destOrd="0" presId="urn:microsoft.com/office/officeart/2005/8/layout/list1"/>
    <dgm:cxn modelId="{DC823DFB-DE67-4EB2-A8EB-3DDACBD7896F}" type="presParOf" srcId="{DC8EB4C2-4EAE-4776-BA04-E15E8C4DBEF2}" destId="{4C96085F-1688-4AC2-9636-C98C6FC37CEA}" srcOrd="4" destOrd="0" presId="urn:microsoft.com/office/officeart/2005/8/layout/list1"/>
    <dgm:cxn modelId="{C9BE633F-BF91-4D20-8A92-818300A3036C}" type="presParOf" srcId="{4C96085F-1688-4AC2-9636-C98C6FC37CEA}" destId="{14F03E16-E806-4CC8-B51D-6EF2F79718BA}" srcOrd="0" destOrd="0" presId="urn:microsoft.com/office/officeart/2005/8/layout/list1"/>
    <dgm:cxn modelId="{E3221110-7780-4A95-ADBE-C99690F3F108}" type="presParOf" srcId="{4C96085F-1688-4AC2-9636-C98C6FC37CEA}" destId="{276EE25B-5263-4D82-BD5E-CE2E779807CF}" srcOrd="1" destOrd="0" presId="urn:microsoft.com/office/officeart/2005/8/layout/list1"/>
    <dgm:cxn modelId="{7F1AA726-C292-4B77-83F2-20632E9B316C}" type="presParOf" srcId="{DC8EB4C2-4EAE-4776-BA04-E15E8C4DBEF2}" destId="{451AEF2F-772E-44BE-B6D9-53EE3449804F}" srcOrd="5" destOrd="0" presId="urn:microsoft.com/office/officeart/2005/8/layout/list1"/>
    <dgm:cxn modelId="{8D466352-BB2D-4380-960B-936ADCC764AE}" type="presParOf" srcId="{DC8EB4C2-4EAE-4776-BA04-E15E8C4DBEF2}" destId="{55870591-4802-4C1F-BAFD-02CABC926EF8}" srcOrd="6" destOrd="0" presId="urn:microsoft.com/office/officeart/2005/8/layout/list1"/>
    <dgm:cxn modelId="{996561B5-B16D-4158-AEFE-14D26E31686E}" type="presParOf" srcId="{DC8EB4C2-4EAE-4776-BA04-E15E8C4DBEF2}" destId="{B69BFCC3-BBDE-410F-B9E8-49214143E85E}" srcOrd="7" destOrd="0" presId="urn:microsoft.com/office/officeart/2005/8/layout/list1"/>
    <dgm:cxn modelId="{D692C722-6E8F-4141-A441-1226CF2A7A9D}" type="presParOf" srcId="{DC8EB4C2-4EAE-4776-BA04-E15E8C4DBEF2}" destId="{B72EBDAC-71E8-4350-A957-43549B7B7B3C}" srcOrd="8" destOrd="0" presId="urn:microsoft.com/office/officeart/2005/8/layout/list1"/>
    <dgm:cxn modelId="{CA950D35-EB56-46E4-A4FF-83E35B643C30}" type="presParOf" srcId="{B72EBDAC-71E8-4350-A957-43549B7B7B3C}" destId="{3EEB3515-A442-410A-B60B-2E5C93AAC5E4}" srcOrd="0" destOrd="0" presId="urn:microsoft.com/office/officeart/2005/8/layout/list1"/>
    <dgm:cxn modelId="{8891E27B-A915-47AA-AFB8-FF41D325C19A}" type="presParOf" srcId="{B72EBDAC-71E8-4350-A957-43549B7B7B3C}" destId="{88515350-E2E6-4D09-92A7-D350C744A5BA}" srcOrd="1" destOrd="0" presId="urn:microsoft.com/office/officeart/2005/8/layout/list1"/>
    <dgm:cxn modelId="{5F9CD32A-2144-448C-B8FD-ADDE03262935}" type="presParOf" srcId="{DC8EB4C2-4EAE-4776-BA04-E15E8C4DBEF2}" destId="{AA2D9AA0-94B7-45B2-878C-B54FEDA6AE7A}" srcOrd="9" destOrd="0" presId="urn:microsoft.com/office/officeart/2005/8/layout/list1"/>
    <dgm:cxn modelId="{29A40690-ED29-4C99-9CCA-7CE27C5E050F}" type="presParOf" srcId="{DC8EB4C2-4EAE-4776-BA04-E15E8C4DBEF2}" destId="{42577206-85A7-4A36-A83F-88676DF88D2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DB31DE5-C59D-4F16-8727-32CA2EC1AE2E}" type="doc">
      <dgm:prSet loTypeId="urn:microsoft.com/office/officeart/2005/8/layout/lProcess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E0BFEF3E-F986-4258-AD3E-C285D4902B93}">
      <dgm:prSet custT="1"/>
      <dgm:spPr/>
      <dgm:t>
        <a:bodyPr/>
        <a:lstStyle/>
        <a:p>
          <a:r>
            <a:rPr lang="en-IN" sz="2800">
              <a:solidFill>
                <a:schemeClr val="tx1"/>
              </a:solidFill>
            </a:rPr>
            <a:t>Many websites with multiple owners on same servers</a:t>
          </a:r>
          <a:endParaRPr lang="en-IN" sz="2800" dirty="0">
            <a:solidFill>
              <a:schemeClr val="tx1"/>
            </a:solidFill>
          </a:endParaRPr>
        </a:p>
      </dgm:t>
    </dgm:pt>
    <dgm:pt modelId="{EDC6A9F6-DC2A-4EEB-908E-D3477D6D5B86}" type="parTrans" cxnId="{842594C9-F9BE-465A-BCDD-862034461518}">
      <dgm:prSet/>
      <dgm:spPr/>
      <dgm:t>
        <a:bodyPr/>
        <a:lstStyle/>
        <a:p>
          <a:endParaRPr lang="en-IN"/>
        </a:p>
      </dgm:t>
    </dgm:pt>
    <dgm:pt modelId="{230B58CF-1C14-4680-A295-3E7106537132}" type="sibTrans" cxnId="{842594C9-F9BE-465A-BCDD-862034461518}">
      <dgm:prSet/>
      <dgm:spPr/>
      <dgm:t>
        <a:bodyPr/>
        <a:lstStyle/>
        <a:p>
          <a:endParaRPr lang="en-IN"/>
        </a:p>
      </dgm:t>
    </dgm:pt>
    <dgm:pt modelId="{0BB913D3-7B06-4251-BC48-093D561B73FD}">
      <dgm:prSet custT="1"/>
      <dgm:spPr/>
      <dgm:t>
        <a:bodyPr/>
        <a:lstStyle/>
        <a:p>
          <a:r>
            <a:rPr lang="en-IN" sz="2000">
              <a:solidFill>
                <a:schemeClr val="tx1"/>
              </a:solidFill>
            </a:rPr>
            <a:t>Allows multiple websites to utilize a single </a:t>
          </a:r>
          <a:r>
            <a:rPr lang="en-IN" sz="2000" b="1">
              <a:solidFill>
                <a:schemeClr val="tx1"/>
              </a:solidFill>
            </a:rPr>
            <a:t>server</a:t>
          </a:r>
          <a:r>
            <a:rPr lang="en-IN" sz="2000">
              <a:solidFill>
                <a:schemeClr val="tx1"/>
              </a:solidFill>
            </a:rPr>
            <a:t>.</a:t>
          </a:r>
          <a:endParaRPr lang="en-IN" sz="2000" dirty="0">
            <a:solidFill>
              <a:schemeClr val="tx1"/>
            </a:solidFill>
          </a:endParaRPr>
        </a:p>
      </dgm:t>
    </dgm:pt>
    <dgm:pt modelId="{C91CD8B4-EFCF-46B3-ADF1-ECAEF8903125}" type="parTrans" cxnId="{9EABC366-2F48-4611-A884-FD7A064CFD59}">
      <dgm:prSet/>
      <dgm:spPr/>
      <dgm:t>
        <a:bodyPr/>
        <a:lstStyle/>
        <a:p>
          <a:endParaRPr lang="en-IN"/>
        </a:p>
      </dgm:t>
    </dgm:pt>
    <dgm:pt modelId="{D6BE26F8-98B4-4016-9021-E97130708B3D}" type="sibTrans" cxnId="{9EABC366-2F48-4611-A884-FD7A064CFD59}">
      <dgm:prSet/>
      <dgm:spPr/>
      <dgm:t>
        <a:bodyPr/>
        <a:lstStyle/>
        <a:p>
          <a:endParaRPr lang="en-IN"/>
        </a:p>
      </dgm:t>
    </dgm:pt>
    <dgm:pt modelId="{35F17AAE-C2B7-4822-856D-9C3CDFB29376}">
      <dgm:prSet custT="1"/>
      <dgm:spPr/>
      <dgm:t>
        <a:bodyPr/>
        <a:lstStyle/>
        <a:p>
          <a:r>
            <a:rPr lang="en-IN" sz="2000" dirty="0">
              <a:solidFill>
                <a:schemeClr val="tx1"/>
              </a:solidFill>
            </a:rPr>
            <a:t>the most economical option for hosting, </a:t>
          </a:r>
        </a:p>
      </dgm:t>
    </dgm:pt>
    <dgm:pt modelId="{E6527CBE-8850-4565-90A1-5C514138566E}" type="parTrans" cxnId="{E183A06A-52E2-4052-B55C-BBE3763DC37E}">
      <dgm:prSet/>
      <dgm:spPr/>
      <dgm:t>
        <a:bodyPr/>
        <a:lstStyle/>
        <a:p>
          <a:endParaRPr lang="en-IN"/>
        </a:p>
      </dgm:t>
    </dgm:pt>
    <dgm:pt modelId="{9DEE1BFF-A219-4748-8CD9-8C58E797F11E}" type="sibTrans" cxnId="{E183A06A-52E2-4052-B55C-BBE3763DC37E}">
      <dgm:prSet/>
      <dgm:spPr/>
      <dgm:t>
        <a:bodyPr/>
        <a:lstStyle/>
        <a:p>
          <a:endParaRPr lang="en-IN"/>
        </a:p>
      </dgm:t>
    </dgm:pt>
    <dgm:pt modelId="{A78B9E08-DD48-46A1-839D-CC14108B8B29}">
      <dgm:prSet custT="1"/>
      <dgm:spPr/>
      <dgm:t>
        <a:bodyPr/>
        <a:lstStyle/>
        <a:p>
          <a:r>
            <a:rPr lang="en-IN" sz="2000">
              <a:solidFill>
                <a:schemeClr val="tx1"/>
              </a:solidFill>
            </a:rPr>
            <a:t>Overall cost of </a:t>
          </a:r>
          <a:r>
            <a:rPr lang="en-IN" sz="2000" b="1">
              <a:solidFill>
                <a:schemeClr val="tx1"/>
              </a:solidFill>
            </a:rPr>
            <a:t>server</a:t>
          </a:r>
          <a:r>
            <a:rPr lang="en-IN" sz="2000">
              <a:solidFill>
                <a:schemeClr val="tx1"/>
              </a:solidFill>
            </a:rPr>
            <a:t> maintenance is amortized over many customers.</a:t>
          </a:r>
          <a:endParaRPr lang="en-IN" sz="2000" dirty="0">
            <a:solidFill>
              <a:schemeClr val="tx1"/>
            </a:solidFill>
          </a:endParaRPr>
        </a:p>
      </dgm:t>
    </dgm:pt>
    <dgm:pt modelId="{FBF090EC-F4FF-425F-80B4-AC4EDE616119}" type="parTrans" cxnId="{87CE1132-29EC-47AD-A88E-1C6BA1CE65C4}">
      <dgm:prSet/>
      <dgm:spPr/>
      <dgm:t>
        <a:bodyPr/>
        <a:lstStyle/>
        <a:p>
          <a:endParaRPr lang="en-IN"/>
        </a:p>
      </dgm:t>
    </dgm:pt>
    <dgm:pt modelId="{2FF8FD73-17C0-4086-A25B-DBB6942B1C70}" type="sibTrans" cxnId="{87CE1132-29EC-47AD-A88E-1C6BA1CE65C4}">
      <dgm:prSet/>
      <dgm:spPr/>
      <dgm:t>
        <a:bodyPr/>
        <a:lstStyle/>
        <a:p>
          <a:endParaRPr lang="en-IN"/>
        </a:p>
      </dgm:t>
    </dgm:pt>
    <dgm:pt modelId="{BE38C5D2-BC78-40CA-99D3-D8A5F0C9B76B}">
      <dgm:prSet custT="1"/>
      <dgm:spPr/>
      <dgm:t>
        <a:bodyPr/>
        <a:lstStyle/>
        <a:p>
          <a:r>
            <a:rPr lang="en-IN" sz="3600" b="1">
              <a:solidFill>
                <a:schemeClr val="tx1"/>
              </a:solidFill>
            </a:rPr>
            <a:t>Disadvantages</a:t>
          </a:r>
          <a:endParaRPr lang="en-IN" sz="3600" dirty="0">
            <a:solidFill>
              <a:schemeClr val="tx1"/>
            </a:solidFill>
          </a:endParaRPr>
        </a:p>
      </dgm:t>
    </dgm:pt>
    <dgm:pt modelId="{9CEA1563-110C-441C-9DF8-9ED83B3FB3A1}" type="parTrans" cxnId="{BE839786-602F-4F0A-A131-5B318502706A}">
      <dgm:prSet/>
      <dgm:spPr/>
      <dgm:t>
        <a:bodyPr/>
        <a:lstStyle/>
        <a:p>
          <a:endParaRPr lang="en-IN"/>
        </a:p>
      </dgm:t>
    </dgm:pt>
    <dgm:pt modelId="{06E7D273-0F1F-4B5F-9226-85540C633FD3}" type="sibTrans" cxnId="{BE839786-602F-4F0A-A131-5B318502706A}">
      <dgm:prSet/>
      <dgm:spPr/>
      <dgm:t>
        <a:bodyPr/>
        <a:lstStyle/>
        <a:p>
          <a:endParaRPr lang="en-IN"/>
        </a:p>
      </dgm:t>
    </dgm:pt>
    <dgm:pt modelId="{E88491BD-8699-472D-8863-AB0FC4281879}">
      <dgm:prSet custT="1"/>
      <dgm:spPr/>
      <dgm:t>
        <a:bodyPr/>
        <a:lstStyle/>
        <a:p>
          <a:r>
            <a:rPr lang="en-IN" sz="1800" b="1">
              <a:solidFill>
                <a:schemeClr val="tx1"/>
              </a:solidFill>
            </a:rPr>
            <a:t>Higher risk </a:t>
          </a:r>
          <a:r>
            <a:rPr lang="en-IN" sz="1800">
              <a:solidFill>
                <a:schemeClr val="tx1"/>
              </a:solidFill>
            </a:rPr>
            <a:t>of attack</a:t>
          </a:r>
          <a:endParaRPr lang="en-IN" sz="1800" dirty="0">
            <a:solidFill>
              <a:schemeClr val="tx1"/>
            </a:solidFill>
          </a:endParaRPr>
        </a:p>
      </dgm:t>
    </dgm:pt>
    <dgm:pt modelId="{B1C6B560-89BE-4E10-98A5-72996093ECBE}" type="parTrans" cxnId="{F7C421B2-0A82-4828-8D8A-E527324781F8}">
      <dgm:prSet/>
      <dgm:spPr/>
      <dgm:t>
        <a:bodyPr/>
        <a:lstStyle/>
        <a:p>
          <a:endParaRPr lang="en-IN"/>
        </a:p>
      </dgm:t>
    </dgm:pt>
    <dgm:pt modelId="{299989DE-98B5-457D-9545-198E018E1AA0}" type="sibTrans" cxnId="{F7C421B2-0A82-4828-8D8A-E527324781F8}">
      <dgm:prSet/>
      <dgm:spPr/>
      <dgm:t>
        <a:bodyPr/>
        <a:lstStyle/>
        <a:p>
          <a:endParaRPr lang="en-IN"/>
        </a:p>
      </dgm:t>
    </dgm:pt>
    <dgm:pt modelId="{4D229661-0EC8-42CE-AFE1-A20397688528}">
      <dgm:prSet custT="1"/>
      <dgm:spPr/>
      <dgm:t>
        <a:bodyPr/>
        <a:lstStyle/>
        <a:p>
          <a:r>
            <a:rPr lang="en-IN" sz="1800">
              <a:solidFill>
                <a:schemeClr val="tx1"/>
              </a:solidFill>
            </a:rPr>
            <a:t>Bad neighbours on a shared server </a:t>
          </a:r>
          <a:r>
            <a:rPr lang="en-IN" sz="1800" b="1">
              <a:solidFill>
                <a:schemeClr val="tx1"/>
              </a:solidFill>
            </a:rPr>
            <a:t>can get the entire IP address blacklisted</a:t>
          </a:r>
          <a:endParaRPr lang="en-IN" sz="1800" b="1" dirty="0">
            <a:solidFill>
              <a:schemeClr val="tx1"/>
            </a:solidFill>
          </a:endParaRPr>
        </a:p>
      </dgm:t>
    </dgm:pt>
    <dgm:pt modelId="{AC65CE74-3038-42E6-9A7E-8863D0313445}" type="parTrans" cxnId="{8CC2EB5D-4445-49AE-9B92-7CE5C03946B9}">
      <dgm:prSet/>
      <dgm:spPr/>
      <dgm:t>
        <a:bodyPr/>
        <a:lstStyle/>
        <a:p>
          <a:endParaRPr lang="en-IN"/>
        </a:p>
      </dgm:t>
    </dgm:pt>
    <dgm:pt modelId="{DAF394F0-A413-4F03-9879-F3D1F4E1E890}" type="sibTrans" cxnId="{8CC2EB5D-4445-49AE-9B92-7CE5C03946B9}">
      <dgm:prSet/>
      <dgm:spPr/>
      <dgm:t>
        <a:bodyPr/>
        <a:lstStyle/>
        <a:p>
          <a:endParaRPr lang="en-IN"/>
        </a:p>
      </dgm:t>
    </dgm:pt>
    <dgm:pt modelId="{6F3DF238-423F-4DB8-BCE1-8B934F86FCBC}">
      <dgm:prSet custT="1"/>
      <dgm:spPr/>
      <dgm:t>
        <a:bodyPr/>
        <a:lstStyle/>
        <a:p>
          <a:r>
            <a:rPr lang="en-IN" sz="1800">
              <a:solidFill>
                <a:schemeClr val="tx1"/>
              </a:solidFill>
            </a:rPr>
            <a:t>Unexpected bursts of </a:t>
          </a:r>
          <a:r>
            <a:rPr lang="en-IN" sz="1800" b="1">
              <a:solidFill>
                <a:schemeClr val="tx1"/>
              </a:solidFill>
            </a:rPr>
            <a:t>web traffic</a:t>
          </a:r>
          <a:r>
            <a:rPr lang="en-IN" sz="1800">
              <a:solidFill>
                <a:schemeClr val="tx1"/>
              </a:solidFill>
            </a:rPr>
            <a:t> could </a:t>
          </a:r>
          <a:r>
            <a:rPr lang="en-IN" sz="1800" b="1">
              <a:solidFill>
                <a:schemeClr val="tx1"/>
              </a:solidFill>
            </a:rPr>
            <a:t>drain the server’s limited bandwidth resources. </a:t>
          </a:r>
          <a:endParaRPr lang="en-IN" sz="1800" b="1" dirty="0">
            <a:solidFill>
              <a:schemeClr val="tx1"/>
            </a:solidFill>
          </a:endParaRPr>
        </a:p>
      </dgm:t>
    </dgm:pt>
    <dgm:pt modelId="{F8220D19-B687-4140-A369-DBF776088FED}" type="parTrans" cxnId="{A968B7BC-658D-4EAF-A21E-D773902BA8AD}">
      <dgm:prSet/>
      <dgm:spPr/>
      <dgm:t>
        <a:bodyPr/>
        <a:lstStyle/>
        <a:p>
          <a:endParaRPr lang="en-IN"/>
        </a:p>
      </dgm:t>
    </dgm:pt>
    <dgm:pt modelId="{10512C42-2C1A-4A40-BA06-F4F90F3B3916}" type="sibTrans" cxnId="{A968B7BC-658D-4EAF-A21E-D773902BA8AD}">
      <dgm:prSet/>
      <dgm:spPr/>
      <dgm:t>
        <a:bodyPr/>
        <a:lstStyle/>
        <a:p>
          <a:endParaRPr lang="en-IN"/>
        </a:p>
      </dgm:t>
    </dgm:pt>
    <dgm:pt modelId="{F6D73421-75AF-491A-8DB7-4479A523A9F1}">
      <dgm:prSet custT="1"/>
      <dgm:spPr/>
      <dgm:t>
        <a:bodyPr/>
        <a:lstStyle/>
        <a:p>
          <a:r>
            <a:rPr lang="en-IN" sz="1800" dirty="0">
              <a:solidFill>
                <a:schemeClr val="tx1"/>
              </a:solidFill>
            </a:rPr>
            <a:t>This leads to </a:t>
          </a:r>
          <a:r>
            <a:rPr lang="en-IN" sz="1800" b="1" dirty="0">
              <a:solidFill>
                <a:schemeClr val="tx1"/>
              </a:solidFill>
            </a:rPr>
            <a:t>slow response time </a:t>
          </a:r>
          <a:r>
            <a:rPr lang="en-IN" sz="1800" dirty="0">
              <a:solidFill>
                <a:schemeClr val="tx1"/>
              </a:solidFill>
            </a:rPr>
            <a:t>and </a:t>
          </a:r>
          <a:r>
            <a:rPr lang="en-IN" sz="1800" b="1" dirty="0">
              <a:solidFill>
                <a:schemeClr val="tx1"/>
              </a:solidFill>
            </a:rPr>
            <a:t>slow loading time</a:t>
          </a:r>
        </a:p>
      </dgm:t>
    </dgm:pt>
    <dgm:pt modelId="{559F3F28-39B3-446E-9AD4-08C72842E404}" type="parTrans" cxnId="{BE9AEE14-C1B6-4309-9532-5E91A0C1EC5E}">
      <dgm:prSet/>
      <dgm:spPr/>
      <dgm:t>
        <a:bodyPr/>
        <a:lstStyle/>
        <a:p>
          <a:endParaRPr lang="en-IN"/>
        </a:p>
      </dgm:t>
    </dgm:pt>
    <dgm:pt modelId="{979F7248-619B-4D9F-9501-75AEE79231F3}" type="sibTrans" cxnId="{BE9AEE14-C1B6-4309-9532-5E91A0C1EC5E}">
      <dgm:prSet/>
      <dgm:spPr/>
      <dgm:t>
        <a:bodyPr/>
        <a:lstStyle/>
        <a:p>
          <a:endParaRPr lang="en-IN"/>
        </a:p>
      </dgm:t>
    </dgm:pt>
    <dgm:pt modelId="{5B29AD19-B65E-4428-BFD7-BDF9B605D12B}" type="pres">
      <dgm:prSet presAssocID="{5DB31DE5-C59D-4F16-8727-32CA2EC1AE2E}" presName="theList" presStyleCnt="0">
        <dgm:presLayoutVars>
          <dgm:dir/>
          <dgm:animLvl val="lvl"/>
          <dgm:resizeHandles val="exact"/>
        </dgm:presLayoutVars>
      </dgm:prSet>
      <dgm:spPr/>
    </dgm:pt>
    <dgm:pt modelId="{612BA40B-771D-4787-9462-521CD364708A}" type="pres">
      <dgm:prSet presAssocID="{E0BFEF3E-F986-4258-AD3E-C285D4902B93}" presName="compNode" presStyleCnt="0"/>
      <dgm:spPr/>
    </dgm:pt>
    <dgm:pt modelId="{108F247D-06D7-4C02-B1EF-1188F197E8EF}" type="pres">
      <dgm:prSet presAssocID="{E0BFEF3E-F986-4258-AD3E-C285D4902B93}" presName="aNode" presStyleLbl="bgShp" presStyleIdx="0" presStyleCnt="2"/>
      <dgm:spPr/>
    </dgm:pt>
    <dgm:pt modelId="{DD611C83-56BE-4087-B4BD-0356A0DB525A}" type="pres">
      <dgm:prSet presAssocID="{E0BFEF3E-F986-4258-AD3E-C285D4902B93}" presName="textNode" presStyleLbl="bgShp" presStyleIdx="0" presStyleCnt="2"/>
      <dgm:spPr/>
    </dgm:pt>
    <dgm:pt modelId="{C3AEA373-3A94-473B-8406-4B364B2D0845}" type="pres">
      <dgm:prSet presAssocID="{E0BFEF3E-F986-4258-AD3E-C285D4902B93}" presName="compChildNode" presStyleCnt="0"/>
      <dgm:spPr/>
    </dgm:pt>
    <dgm:pt modelId="{B0F2A9D2-AF32-457E-AA99-4229C2F77B03}" type="pres">
      <dgm:prSet presAssocID="{E0BFEF3E-F986-4258-AD3E-C285D4902B93}" presName="theInnerList" presStyleCnt="0"/>
      <dgm:spPr/>
    </dgm:pt>
    <dgm:pt modelId="{1E3CD92F-E280-4BDB-950B-E52590ABAFB9}" type="pres">
      <dgm:prSet presAssocID="{0BB913D3-7B06-4251-BC48-093D561B73FD}" presName="childNode" presStyleLbl="node1" presStyleIdx="0" presStyleCnt="7" custScaleX="114403">
        <dgm:presLayoutVars>
          <dgm:bulletEnabled val="1"/>
        </dgm:presLayoutVars>
      </dgm:prSet>
      <dgm:spPr/>
    </dgm:pt>
    <dgm:pt modelId="{BFE53D78-00DB-4CEE-92F5-790CBE4CB3CB}" type="pres">
      <dgm:prSet presAssocID="{0BB913D3-7B06-4251-BC48-093D561B73FD}" presName="aSpace2" presStyleCnt="0"/>
      <dgm:spPr/>
    </dgm:pt>
    <dgm:pt modelId="{409474C3-31E2-4F0C-AAFD-ADAAD62A5D1C}" type="pres">
      <dgm:prSet presAssocID="{35F17AAE-C2B7-4822-856D-9C3CDFB29376}" presName="childNode" presStyleLbl="node1" presStyleIdx="1" presStyleCnt="7" custScaleX="114403">
        <dgm:presLayoutVars>
          <dgm:bulletEnabled val="1"/>
        </dgm:presLayoutVars>
      </dgm:prSet>
      <dgm:spPr/>
    </dgm:pt>
    <dgm:pt modelId="{D4AF77DE-7984-49B0-A3FE-8A0D5EB4DFEB}" type="pres">
      <dgm:prSet presAssocID="{35F17AAE-C2B7-4822-856D-9C3CDFB29376}" presName="aSpace2" presStyleCnt="0"/>
      <dgm:spPr/>
    </dgm:pt>
    <dgm:pt modelId="{3C310919-EC53-4F81-8999-3BC1775E3907}" type="pres">
      <dgm:prSet presAssocID="{A78B9E08-DD48-46A1-839D-CC14108B8B29}" presName="childNode" presStyleLbl="node1" presStyleIdx="2" presStyleCnt="7" custScaleX="114403">
        <dgm:presLayoutVars>
          <dgm:bulletEnabled val="1"/>
        </dgm:presLayoutVars>
      </dgm:prSet>
      <dgm:spPr/>
    </dgm:pt>
    <dgm:pt modelId="{E26FFD67-9F3F-4EEE-B4E5-2FBDCFDF5FC5}" type="pres">
      <dgm:prSet presAssocID="{E0BFEF3E-F986-4258-AD3E-C285D4902B93}" presName="aSpace" presStyleCnt="0"/>
      <dgm:spPr/>
    </dgm:pt>
    <dgm:pt modelId="{E3CAD93E-A3C0-4EA4-9E2A-99C880018BA4}" type="pres">
      <dgm:prSet presAssocID="{BE38C5D2-BC78-40CA-99D3-D8A5F0C9B76B}" presName="compNode" presStyleCnt="0"/>
      <dgm:spPr/>
    </dgm:pt>
    <dgm:pt modelId="{D388AB39-BA63-4D96-9446-8AEE2BE34877}" type="pres">
      <dgm:prSet presAssocID="{BE38C5D2-BC78-40CA-99D3-D8A5F0C9B76B}" presName="aNode" presStyleLbl="bgShp" presStyleIdx="1" presStyleCnt="2"/>
      <dgm:spPr/>
    </dgm:pt>
    <dgm:pt modelId="{1347BB7D-D0EB-4015-9EB9-2AA6FB624530}" type="pres">
      <dgm:prSet presAssocID="{BE38C5D2-BC78-40CA-99D3-D8A5F0C9B76B}" presName="textNode" presStyleLbl="bgShp" presStyleIdx="1" presStyleCnt="2"/>
      <dgm:spPr/>
    </dgm:pt>
    <dgm:pt modelId="{607D082F-6790-4870-BA2C-B58AB2396ECB}" type="pres">
      <dgm:prSet presAssocID="{BE38C5D2-BC78-40CA-99D3-D8A5F0C9B76B}" presName="compChildNode" presStyleCnt="0"/>
      <dgm:spPr/>
    </dgm:pt>
    <dgm:pt modelId="{E21D4F09-BE01-4CE9-B3D1-0ABDC38D8377}" type="pres">
      <dgm:prSet presAssocID="{BE38C5D2-BC78-40CA-99D3-D8A5F0C9B76B}" presName="theInnerList" presStyleCnt="0"/>
      <dgm:spPr/>
    </dgm:pt>
    <dgm:pt modelId="{EDB39E62-65DE-4B6B-8417-8B77DBB81B20}" type="pres">
      <dgm:prSet presAssocID="{E88491BD-8699-472D-8863-AB0FC4281879}" presName="childNode" presStyleLbl="node1" presStyleIdx="3" presStyleCnt="7" custScaleX="115496">
        <dgm:presLayoutVars>
          <dgm:bulletEnabled val="1"/>
        </dgm:presLayoutVars>
      </dgm:prSet>
      <dgm:spPr/>
    </dgm:pt>
    <dgm:pt modelId="{41F3E70B-0B68-49AF-913C-BCC83852D416}" type="pres">
      <dgm:prSet presAssocID="{E88491BD-8699-472D-8863-AB0FC4281879}" presName="aSpace2" presStyleCnt="0"/>
      <dgm:spPr/>
    </dgm:pt>
    <dgm:pt modelId="{3C7EBF8C-5B8B-43CB-8E4D-9D0B555D24C5}" type="pres">
      <dgm:prSet presAssocID="{4D229661-0EC8-42CE-AFE1-A20397688528}" presName="childNode" presStyleLbl="node1" presStyleIdx="4" presStyleCnt="7" custScaleX="115496">
        <dgm:presLayoutVars>
          <dgm:bulletEnabled val="1"/>
        </dgm:presLayoutVars>
      </dgm:prSet>
      <dgm:spPr/>
    </dgm:pt>
    <dgm:pt modelId="{F59ADF24-5A65-48C8-80FF-4A7B060FFDF4}" type="pres">
      <dgm:prSet presAssocID="{4D229661-0EC8-42CE-AFE1-A20397688528}" presName="aSpace2" presStyleCnt="0"/>
      <dgm:spPr/>
    </dgm:pt>
    <dgm:pt modelId="{3B7965F3-49CF-4C2B-8226-794A2B98A77C}" type="pres">
      <dgm:prSet presAssocID="{6F3DF238-423F-4DB8-BCE1-8B934F86FCBC}" presName="childNode" presStyleLbl="node1" presStyleIdx="5" presStyleCnt="7" custScaleX="115496">
        <dgm:presLayoutVars>
          <dgm:bulletEnabled val="1"/>
        </dgm:presLayoutVars>
      </dgm:prSet>
      <dgm:spPr/>
    </dgm:pt>
    <dgm:pt modelId="{C6804E49-5693-411C-8488-4670BB84E393}" type="pres">
      <dgm:prSet presAssocID="{6F3DF238-423F-4DB8-BCE1-8B934F86FCBC}" presName="aSpace2" presStyleCnt="0"/>
      <dgm:spPr/>
    </dgm:pt>
    <dgm:pt modelId="{12F26ADE-002F-49FE-914A-147F383EACDC}" type="pres">
      <dgm:prSet presAssocID="{F6D73421-75AF-491A-8DB7-4479A523A9F1}" presName="childNode" presStyleLbl="node1" presStyleIdx="6" presStyleCnt="7" custScaleX="115496">
        <dgm:presLayoutVars>
          <dgm:bulletEnabled val="1"/>
        </dgm:presLayoutVars>
      </dgm:prSet>
      <dgm:spPr/>
    </dgm:pt>
  </dgm:ptLst>
  <dgm:cxnLst>
    <dgm:cxn modelId="{C966A203-B135-489B-8B27-5E09DB22EC77}" type="presOf" srcId="{E0BFEF3E-F986-4258-AD3E-C285D4902B93}" destId="{108F247D-06D7-4C02-B1EF-1188F197E8EF}" srcOrd="0" destOrd="0" presId="urn:microsoft.com/office/officeart/2005/8/layout/lProcess2"/>
    <dgm:cxn modelId="{BE9AEE14-C1B6-4309-9532-5E91A0C1EC5E}" srcId="{BE38C5D2-BC78-40CA-99D3-D8A5F0C9B76B}" destId="{F6D73421-75AF-491A-8DB7-4479A523A9F1}" srcOrd="3" destOrd="0" parTransId="{559F3F28-39B3-446E-9AD4-08C72842E404}" sibTransId="{979F7248-619B-4D9F-9501-75AEE79231F3}"/>
    <dgm:cxn modelId="{A2132822-7AA8-4F91-B852-BB124C0B73F7}" type="presOf" srcId="{0BB913D3-7B06-4251-BC48-093D561B73FD}" destId="{1E3CD92F-E280-4BDB-950B-E52590ABAFB9}" srcOrd="0" destOrd="0" presId="urn:microsoft.com/office/officeart/2005/8/layout/lProcess2"/>
    <dgm:cxn modelId="{6BA6BD23-FE14-4646-AE94-BACB7E6EBF8E}" type="presOf" srcId="{35F17AAE-C2B7-4822-856D-9C3CDFB29376}" destId="{409474C3-31E2-4F0C-AAFD-ADAAD62A5D1C}" srcOrd="0" destOrd="0" presId="urn:microsoft.com/office/officeart/2005/8/layout/lProcess2"/>
    <dgm:cxn modelId="{87CE1132-29EC-47AD-A88E-1C6BA1CE65C4}" srcId="{E0BFEF3E-F986-4258-AD3E-C285D4902B93}" destId="{A78B9E08-DD48-46A1-839D-CC14108B8B29}" srcOrd="2" destOrd="0" parTransId="{FBF090EC-F4FF-425F-80B4-AC4EDE616119}" sibTransId="{2FF8FD73-17C0-4086-A25B-DBB6942B1C70}"/>
    <dgm:cxn modelId="{45DCC234-2545-4DCA-BD06-871E5398C0E3}" type="presOf" srcId="{E0BFEF3E-F986-4258-AD3E-C285D4902B93}" destId="{DD611C83-56BE-4087-B4BD-0356A0DB525A}" srcOrd="1" destOrd="0" presId="urn:microsoft.com/office/officeart/2005/8/layout/lProcess2"/>
    <dgm:cxn modelId="{7BED9952-2441-458B-980A-89CD73FB2F36}" type="presOf" srcId="{E88491BD-8699-472D-8863-AB0FC4281879}" destId="{EDB39E62-65DE-4B6B-8417-8B77DBB81B20}" srcOrd="0" destOrd="0" presId="urn:microsoft.com/office/officeart/2005/8/layout/lProcess2"/>
    <dgm:cxn modelId="{8CC2EB5D-4445-49AE-9B92-7CE5C03946B9}" srcId="{BE38C5D2-BC78-40CA-99D3-D8A5F0C9B76B}" destId="{4D229661-0EC8-42CE-AFE1-A20397688528}" srcOrd="1" destOrd="0" parTransId="{AC65CE74-3038-42E6-9A7E-8863D0313445}" sibTransId="{DAF394F0-A413-4F03-9879-F3D1F4E1E890}"/>
    <dgm:cxn modelId="{9EABC366-2F48-4611-A884-FD7A064CFD59}" srcId="{E0BFEF3E-F986-4258-AD3E-C285D4902B93}" destId="{0BB913D3-7B06-4251-BC48-093D561B73FD}" srcOrd="0" destOrd="0" parTransId="{C91CD8B4-EFCF-46B3-ADF1-ECAEF8903125}" sibTransId="{D6BE26F8-98B4-4016-9021-E97130708B3D}"/>
    <dgm:cxn modelId="{E183A06A-52E2-4052-B55C-BBE3763DC37E}" srcId="{E0BFEF3E-F986-4258-AD3E-C285D4902B93}" destId="{35F17AAE-C2B7-4822-856D-9C3CDFB29376}" srcOrd="1" destOrd="0" parTransId="{E6527CBE-8850-4565-90A1-5C514138566E}" sibTransId="{9DEE1BFF-A219-4748-8CD9-8C58E797F11E}"/>
    <dgm:cxn modelId="{E4AC2D81-4046-425C-8E48-61CED4C097B5}" type="presOf" srcId="{A78B9E08-DD48-46A1-839D-CC14108B8B29}" destId="{3C310919-EC53-4F81-8999-3BC1775E3907}" srcOrd="0" destOrd="0" presId="urn:microsoft.com/office/officeart/2005/8/layout/lProcess2"/>
    <dgm:cxn modelId="{BE839786-602F-4F0A-A131-5B318502706A}" srcId="{5DB31DE5-C59D-4F16-8727-32CA2EC1AE2E}" destId="{BE38C5D2-BC78-40CA-99D3-D8A5F0C9B76B}" srcOrd="1" destOrd="0" parTransId="{9CEA1563-110C-441C-9DF8-9ED83B3FB3A1}" sibTransId="{06E7D273-0F1F-4B5F-9226-85540C633FD3}"/>
    <dgm:cxn modelId="{8A22F797-3250-402D-8E45-9EC36923B5BB}" type="presOf" srcId="{BE38C5D2-BC78-40CA-99D3-D8A5F0C9B76B}" destId="{D388AB39-BA63-4D96-9446-8AEE2BE34877}" srcOrd="0" destOrd="0" presId="urn:microsoft.com/office/officeart/2005/8/layout/lProcess2"/>
    <dgm:cxn modelId="{6A6B1BA2-493C-41CB-9448-F123248A140F}" type="presOf" srcId="{5DB31DE5-C59D-4F16-8727-32CA2EC1AE2E}" destId="{5B29AD19-B65E-4428-BFD7-BDF9B605D12B}" srcOrd="0" destOrd="0" presId="urn:microsoft.com/office/officeart/2005/8/layout/lProcess2"/>
    <dgm:cxn modelId="{8FAB95AF-0436-40C7-9629-6291BD10B0B4}" type="presOf" srcId="{F6D73421-75AF-491A-8DB7-4479A523A9F1}" destId="{12F26ADE-002F-49FE-914A-147F383EACDC}" srcOrd="0" destOrd="0" presId="urn:microsoft.com/office/officeart/2005/8/layout/lProcess2"/>
    <dgm:cxn modelId="{F7C421B2-0A82-4828-8D8A-E527324781F8}" srcId="{BE38C5D2-BC78-40CA-99D3-D8A5F0C9B76B}" destId="{E88491BD-8699-472D-8863-AB0FC4281879}" srcOrd="0" destOrd="0" parTransId="{B1C6B560-89BE-4E10-98A5-72996093ECBE}" sibTransId="{299989DE-98B5-457D-9545-198E018E1AA0}"/>
    <dgm:cxn modelId="{A968B7BC-658D-4EAF-A21E-D773902BA8AD}" srcId="{BE38C5D2-BC78-40CA-99D3-D8A5F0C9B76B}" destId="{6F3DF238-423F-4DB8-BCE1-8B934F86FCBC}" srcOrd="2" destOrd="0" parTransId="{F8220D19-B687-4140-A369-DBF776088FED}" sibTransId="{10512C42-2C1A-4A40-BA06-F4F90F3B3916}"/>
    <dgm:cxn modelId="{842594C9-F9BE-465A-BCDD-862034461518}" srcId="{5DB31DE5-C59D-4F16-8727-32CA2EC1AE2E}" destId="{E0BFEF3E-F986-4258-AD3E-C285D4902B93}" srcOrd="0" destOrd="0" parTransId="{EDC6A9F6-DC2A-4EEB-908E-D3477D6D5B86}" sibTransId="{230B58CF-1C14-4680-A295-3E7106537132}"/>
    <dgm:cxn modelId="{7C7188DB-2945-4301-B3CB-AF2BEDA0B227}" type="presOf" srcId="{4D229661-0EC8-42CE-AFE1-A20397688528}" destId="{3C7EBF8C-5B8B-43CB-8E4D-9D0B555D24C5}" srcOrd="0" destOrd="0" presId="urn:microsoft.com/office/officeart/2005/8/layout/lProcess2"/>
    <dgm:cxn modelId="{685BFCE3-412F-4DC0-9768-E55739D4D26F}" type="presOf" srcId="{6F3DF238-423F-4DB8-BCE1-8B934F86FCBC}" destId="{3B7965F3-49CF-4C2B-8226-794A2B98A77C}" srcOrd="0" destOrd="0" presId="urn:microsoft.com/office/officeart/2005/8/layout/lProcess2"/>
    <dgm:cxn modelId="{846489FB-EDC3-4788-97FE-93A51B459176}" type="presOf" srcId="{BE38C5D2-BC78-40CA-99D3-D8A5F0C9B76B}" destId="{1347BB7D-D0EB-4015-9EB9-2AA6FB624530}" srcOrd="1" destOrd="0" presId="urn:microsoft.com/office/officeart/2005/8/layout/lProcess2"/>
    <dgm:cxn modelId="{49391420-CCDA-4EAE-A0D8-093A9220BBB2}" type="presParOf" srcId="{5B29AD19-B65E-4428-BFD7-BDF9B605D12B}" destId="{612BA40B-771D-4787-9462-521CD364708A}" srcOrd="0" destOrd="0" presId="urn:microsoft.com/office/officeart/2005/8/layout/lProcess2"/>
    <dgm:cxn modelId="{528325B2-B79F-416F-BA08-87EB6BAD3D2B}" type="presParOf" srcId="{612BA40B-771D-4787-9462-521CD364708A}" destId="{108F247D-06D7-4C02-B1EF-1188F197E8EF}" srcOrd="0" destOrd="0" presId="urn:microsoft.com/office/officeart/2005/8/layout/lProcess2"/>
    <dgm:cxn modelId="{5BA0B0FE-CF49-4283-A4A9-023F71311F6A}" type="presParOf" srcId="{612BA40B-771D-4787-9462-521CD364708A}" destId="{DD611C83-56BE-4087-B4BD-0356A0DB525A}" srcOrd="1" destOrd="0" presId="urn:microsoft.com/office/officeart/2005/8/layout/lProcess2"/>
    <dgm:cxn modelId="{05187501-FA28-4E98-945C-5D5DCF9599DF}" type="presParOf" srcId="{612BA40B-771D-4787-9462-521CD364708A}" destId="{C3AEA373-3A94-473B-8406-4B364B2D0845}" srcOrd="2" destOrd="0" presId="urn:microsoft.com/office/officeart/2005/8/layout/lProcess2"/>
    <dgm:cxn modelId="{D7127D3A-2577-4704-8AFB-099E4168A814}" type="presParOf" srcId="{C3AEA373-3A94-473B-8406-4B364B2D0845}" destId="{B0F2A9D2-AF32-457E-AA99-4229C2F77B03}" srcOrd="0" destOrd="0" presId="urn:microsoft.com/office/officeart/2005/8/layout/lProcess2"/>
    <dgm:cxn modelId="{AA78BEC2-4664-41E2-9FFF-40A47C06C453}" type="presParOf" srcId="{B0F2A9D2-AF32-457E-AA99-4229C2F77B03}" destId="{1E3CD92F-E280-4BDB-950B-E52590ABAFB9}" srcOrd="0" destOrd="0" presId="urn:microsoft.com/office/officeart/2005/8/layout/lProcess2"/>
    <dgm:cxn modelId="{E72110AF-B70F-4510-A62F-148316DA5F05}" type="presParOf" srcId="{B0F2A9D2-AF32-457E-AA99-4229C2F77B03}" destId="{BFE53D78-00DB-4CEE-92F5-790CBE4CB3CB}" srcOrd="1" destOrd="0" presId="urn:microsoft.com/office/officeart/2005/8/layout/lProcess2"/>
    <dgm:cxn modelId="{664AC18F-78B1-4264-8806-D8C29EF34C50}" type="presParOf" srcId="{B0F2A9D2-AF32-457E-AA99-4229C2F77B03}" destId="{409474C3-31E2-4F0C-AAFD-ADAAD62A5D1C}" srcOrd="2" destOrd="0" presId="urn:microsoft.com/office/officeart/2005/8/layout/lProcess2"/>
    <dgm:cxn modelId="{B2A686B2-DAE5-4E57-B907-077397C8B8A3}" type="presParOf" srcId="{B0F2A9D2-AF32-457E-AA99-4229C2F77B03}" destId="{D4AF77DE-7984-49B0-A3FE-8A0D5EB4DFEB}" srcOrd="3" destOrd="0" presId="urn:microsoft.com/office/officeart/2005/8/layout/lProcess2"/>
    <dgm:cxn modelId="{58F8D95C-0785-465D-93BF-05D715E6C24B}" type="presParOf" srcId="{B0F2A9D2-AF32-457E-AA99-4229C2F77B03}" destId="{3C310919-EC53-4F81-8999-3BC1775E3907}" srcOrd="4" destOrd="0" presId="urn:microsoft.com/office/officeart/2005/8/layout/lProcess2"/>
    <dgm:cxn modelId="{7DD3AA06-B3EF-4B27-9B39-45ED5C56F8DB}" type="presParOf" srcId="{5B29AD19-B65E-4428-BFD7-BDF9B605D12B}" destId="{E26FFD67-9F3F-4EEE-B4E5-2FBDCFDF5FC5}" srcOrd="1" destOrd="0" presId="urn:microsoft.com/office/officeart/2005/8/layout/lProcess2"/>
    <dgm:cxn modelId="{8BAC82E0-E7E1-4A5C-A618-EC95A7002B16}" type="presParOf" srcId="{5B29AD19-B65E-4428-BFD7-BDF9B605D12B}" destId="{E3CAD93E-A3C0-4EA4-9E2A-99C880018BA4}" srcOrd="2" destOrd="0" presId="urn:microsoft.com/office/officeart/2005/8/layout/lProcess2"/>
    <dgm:cxn modelId="{739ED1D2-3B19-4CE4-8DFB-0FC28D90A5AE}" type="presParOf" srcId="{E3CAD93E-A3C0-4EA4-9E2A-99C880018BA4}" destId="{D388AB39-BA63-4D96-9446-8AEE2BE34877}" srcOrd="0" destOrd="0" presId="urn:microsoft.com/office/officeart/2005/8/layout/lProcess2"/>
    <dgm:cxn modelId="{F4BA50C4-52B7-4CFB-BE13-006E0466576C}" type="presParOf" srcId="{E3CAD93E-A3C0-4EA4-9E2A-99C880018BA4}" destId="{1347BB7D-D0EB-4015-9EB9-2AA6FB624530}" srcOrd="1" destOrd="0" presId="urn:microsoft.com/office/officeart/2005/8/layout/lProcess2"/>
    <dgm:cxn modelId="{44B6D219-5750-4683-817B-6A3FB2524305}" type="presParOf" srcId="{E3CAD93E-A3C0-4EA4-9E2A-99C880018BA4}" destId="{607D082F-6790-4870-BA2C-B58AB2396ECB}" srcOrd="2" destOrd="0" presId="urn:microsoft.com/office/officeart/2005/8/layout/lProcess2"/>
    <dgm:cxn modelId="{056E85EE-18E5-40E9-876F-0DDF1B5F5AA4}" type="presParOf" srcId="{607D082F-6790-4870-BA2C-B58AB2396ECB}" destId="{E21D4F09-BE01-4CE9-B3D1-0ABDC38D8377}" srcOrd="0" destOrd="0" presId="urn:microsoft.com/office/officeart/2005/8/layout/lProcess2"/>
    <dgm:cxn modelId="{AAB26066-D572-49D6-9FE6-99CFC4EB3119}" type="presParOf" srcId="{E21D4F09-BE01-4CE9-B3D1-0ABDC38D8377}" destId="{EDB39E62-65DE-4B6B-8417-8B77DBB81B20}" srcOrd="0" destOrd="0" presId="urn:microsoft.com/office/officeart/2005/8/layout/lProcess2"/>
    <dgm:cxn modelId="{2CA85AC7-C811-43D5-8D5C-C3D7C514956F}" type="presParOf" srcId="{E21D4F09-BE01-4CE9-B3D1-0ABDC38D8377}" destId="{41F3E70B-0B68-49AF-913C-BCC83852D416}" srcOrd="1" destOrd="0" presId="urn:microsoft.com/office/officeart/2005/8/layout/lProcess2"/>
    <dgm:cxn modelId="{DF25D106-6B1E-4EC1-B7A2-4836D50F08A6}" type="presParOf" srcId="{E21D4F09-BE01-4CE9-B3D1-0ABDC38D8377}" destId="{3C7EBF8C-5B8B-43CB-8E4D-9D0B555D24C5}" srcOrd="2" destOrd="0" presId="urn:microsoft.com/office/officeart/2005/8/layout/lProcess2"/>
    <dgm:cxn modelId="{F4C65FF2-6FA2-409F-B443-93CC8B10773F}" type="presParOf" srcId="{E21D4F09-BE01-4CE9-B3D1-0ABDC38D8377}" destId="{F59ADF24-5A65-48C8-80FF-4A7B060FFDF4}" srcOrd="3" destOrd="0" presId="urn:microsoft.com/office/officeart/2005/8/layout/lProcess2"/>
    <dgm:cxn modelId="{9D15B16F-AA82-4C51-A4D2-1D1301166CFE}" type="presParOf" srcId="{E21D4F09-BE01-4CE9-B3D1-0ABDC38D8377}" destId="{3B7965F3-49CF-4C2B-8226-794A2B98A77C}" srcOrd="4" destOrd="0" presId="urn:microsoft.com/office/officeart/2005/8/layout/lProcess2"/>
    <dgm:cxn modelId="{F75B92A5-18F9-4A7E-88C9-CE6C2406363A}" type="presParOf" srcId="{E21D4F09-BE01-4CE9-B3D1-0ABDC38D8377}" destId="{C6804E49-5693-411C-8488-4670BB84E393}" srcOrd="5" destOrd="0" presId="urn:microsoft.com/office/officeart/2005/8/layout/lProcess2"/>
    <dgm:cxn modelId="{F0AC44AE-904D-4526-8CCE-948791ABAC7D}" type="presParOf" srcId="{E21D4F09-BE01-4CE9-B3D1-0ABDC38D8377}" destId="{12F26ADE-002F-49FE-914A-147F383EACDC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79178A6-C244-4137-8BE3-49EDCB312D76}" type="doc">
      <dgm:prSet loTypeId="urn:microsoft.com/office/officeart/2005/8/layout/lProcess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9C550DAE-1813-4B5C-8E3A-EE660DE6B0D1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Website is the only site hosted on the server.</a:t>
          </a:r>
        </a:p>
      </dgm:t>
    </dgm:pt>
    <dgm:pt modelId="{94AC44F9-B422-470D-876A-3344A9566B1C}" type="parTrans" cxnId="{71392BBC-BAE3-47C8-8F09-A114EBA24AEA}">
      <dgm:prSet/>
      <dgm:spPr/>
      <dgm:t>
        <a:bodyPr/>
        <a:lstStyle/>
        <a:p>
          <a:endParaRPr lang="en-IN"/>
        </a:p>
      </dgm:t>
    </dgm:pt>
    <dgm:pt modelId="{D0F1D53E-F7CC-419D-A596-4DC7D5AC0097}" type="sibTrans" cxnId="{71392BBC-BAE3-47C8-8F09-A114EBA24AEA}">
      <dgm:prSet/>
      <dgm:spPr/>
      <dgm:t>
        <a:bodyPr/>
        <a:lstStyle/>
        <a:p>
          <a:endParaRPr lang="en-IN"/>
        </a:p>
      </dgm:t>
    </dgm:pt>
    <dgm:pt modelId="{6BAE237B-0CBB-45B9-A6BB-B030C0F281A2}">
      <dgm:prSet/>
      <dgm:spPr/>
      <dgm:t>
        <a:bodyPr/>
        <a:lstStyle/>
        <a:p>
          <a:r>
            <a:rPr lang="en-IN">
              <a:solidFill>
                <a:schemeClr val="tx1"/>
              </a:solidFill>
            </a:rPr>
            <a:t>own dedicated server is the ultimate “fence”.</a:t>
          </a:r>
          <a:endParaRPr lang="en-IN" dirty="0">
            <a:solidFill>
              <a:schemeClr val="tx1"/>
            </a:solidFill>
          </a:endParaRPr>
        </a:p>
      </dgm:t>
    </dgm:pt>
    <dgm:pt modelId="{5FCA7C91-1574-4A14-8F6D-B3C2C82E2701}" type="parTrans" cxnId="{63A58774-E449-4D1F-8078-0EDDED63B622}">
      <dgm:prSet/>
      <dgm:spPr/>
      <dgm:t>
        <a:bodyPr/>
        <a:lstStyle/>
        <a:p>
          <a:endParaRPr lang="en-IN"/>
        </a:p>
      </dgm:t>
    </dgm:pt>
    <dgm:pt modelId="{6E6D9D8F-B53E-4559-9628-6612508B5A18}" type="sibTrans" cxnId="{63A58774-E449-4D1F-8078-0EDDED63B622}">
      <dgm:prSet/>
      <dgm:spPr/>
      <dgm:t>
        <a:bodyPr/>
        <a:lstStyle/>
        <a:p>
          <a:endParaRPr lang="en-IN"/>
        </a:p>
      </dgm:t>
    </dgm:pt>
    <dgm:pt modelId="{E6ABA87E-18BF-48D5-8FAD-7198B72246AA}">
      <dgm:prSet/>
      <dgm:spPr/>
      <dgm:t>
        <a:bodyPr/>
        <a:lstStyle/>
        <a:p>
          <a:r>
            <a:rPr lang="en-IN" sz="1800">
              <a:solidFill>
                <a:schemeClr val="tx1"/>
              </a:solidFill>
            </a:rPr>
            <a:t>Extremely </a:t>
          </a:r>
          <a:r>
            <a:rPr lang="en-IN" sz="1800" b="1">
              <a:solidFill>
                <a:schemeClr val="tx1"/>
              </a:solidFill>
            </a:rPr>
            <a:t>unlikely to get blacklisted</a:t>
          </a:r>
          <a:endParaRPr lang="en-IN" sz="1800" b="1" dirty="0">
            <a:solidFill>
              <a:schemeClr val="tx1"/>
            </a:solidFill>
          </a:endParaRPr>
        </a:p>
      </dgm:t>
    </dgm:pt>
    <dgm:pt modelId="{DE894D40-B35E-4104-B62D-EE4A777D567D}" type="parTrans" cxnId="{753E0C9D-A931-42D6-B3F6-31E999213893}">
      <dgm:prSet/>
      <dgm:spPr/>
      <dgm:t>
        <a:bodyPr/>
        <a:lstStyle/>
        <a:p>
          <a:endParaRPr lang="en-IN"/>
        </a:p>
      </dgm:t>
    </dgm:pt>
    <dgm:pt modelId="{B88B5354-B1B6-474C-B2E4-3A134B09D19C}" type="sibTrans" cxnId="{753E0C9D-A931-42D6-B3F6-31E999213893}">
      <dgm:prSet/>
      <dgm:spPr/>
      <dgm:t>
        <a:bodyPr/>
        <a:lstStyle/>
        <a:p>
          <a:endParaRPr lang="en-IN"/>
        </a:p>
      </dgm:t>
    </dgm:pt>
    <dgm:pt modelId="{A61F388D-4279-4664-A2D1-7D963A2517F3}">
      <dgm:prSet/>
      <dgm:spPr/>
      <dgm:t>
        <a:bodyPr/>
        <a:lstStyle/>
        <a:p>
          <a:r>
            <a:rPr lang="en-IN">
              <a:solidFill>
                <a:schemeClr val="tx1"/>
              </a:solidFill>
            </a:rPr>
            <a:t>Website is the only user, there are fewer chances to acquire</a:t>
          </a:r>
          <a:endParaRPr lang="en-IN" dirty="0">
            <a:solidFill>
              <a:schemeClr val="tx1"/>
            </a:solidFill>
          </a:endParaRPr>
        </a:p>
      </dgm:t>
    </dgm:pt>
    <dgm:pt modelId="{B3C3E13F-64D8-424A-BC55-366C1EDB122A}" type="parTrans" cxnId="{B51A90BC-C8CC-4F91-B43C-CC25BF3A67E1}">
      <dgm:prSet/>
      <dgm:spPr/>
      <dgm:t>
        <a:bodyPr/>
        <a:lstStyle/>
        <a:p>
          <a:endParaRPr lang="en-IN"/>
        </a:p>
      </dgm:t>
    </dgm:pt>
    <dgm:pt modelId="{1B5311CC-463E-4ECD-B0C7-D07BAC00997C}" type="sibTrans" cxnId="{B51A90BC-C8CC-4F91-B43C-CC25BF3A67E1}">
      <dgm:prSet/>
      <dgm:spPr/>
      <dgm:t>
        <a:bodyPr/>
        <a:lstStyle/>
        <a:p>
          <a:endParaRPr lang="en-IN"/>
        </a:p>
      </dgm:t>
    </dgm:pt>
    <dgm:pt modelId="{DE2A6355-80E2-485C-B162-69ECA90AF6CD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High cost 30000-35000</a:t>
          </a:r>
        </a:p>
      </dgm:t>
    </dgm:pt>
    <dgm:pt modelId="{EE4859EA-E70B-4953-AD03-CF8657BFC8CB}" type="parTrans" cxnId="{69BF351A-1B34-4FB4-9D9A-EB2928D6FE19}">
      <dgm:prSet/>
      <dgm:spPr/>
      <dgm:t>
        <a:bodyPr/>
        <a:lstStyle/>
        <a:p>
          <a:endParaRPr lang="en-IN"/>
        </a:p>
      </dgm:t>
    </dgm:pt>
    <dgm:pt modelId="{F6DE6EDD-968A-4183-AA03-BE66CE27D15C}" type="sibTrans" cxnId="{69BF351A-1B34-4FB4-9D9A-EB2928D6FE19}">
      <dgm:prSet/>
      <dgm:spPr/>
      <dgm:t>
        <a:bodyPr/>
        <a:lstStyle/>
        <a:p>
          <a:endParaRPr lang="en-IN"/>
        </a:p>
      </dgm:t>
    </dgm:pt>
    <dgm:pt modelId="{2DE2D00B-C662-456B-9798-D2F5AD19D992}">
      <dgm:prSet custT="1"/>
      <dgm:spPr/>
      <dgm:t>
        <a:bodyPr/>
        <a:lstStyle/>
        <a:p>
          <a:r>
            <a:rPr lang="en-IN" sz="1800" dirty="0">
              <a:solidFill>
                <a:schemeClr val="tx1"/>
              </a:solidFill>
            </a:rPr>
            <a:t>Unless organization engages in unethical or illegal internet practices. </a:t>
          </a:r>
        </a:p>
      </dgm:t>
    </dgm:pt>
    <dgm:pt modelId="{284729F0-B3EE-4230-8B81-88A764087A20}" type="parTrans" cxnId="{E29223D7-5998-419F-AFEC-EFB5A5E43B1B}">
      <dgm:prSet/>
      <dgm:spPr/>
      <dgm:t>
        <a:bodyPr/>
        <a:lstStyle/>
        <a:p>
          <a:endParaRPr lang="en-IN"/>
        </a:p>
      </dgm:t>
    </dgm:pt>
    <dgm:pt modelId="{19AC8610-BDA0-440B-8B40-DB503DE79EB6}" type="sibTrans" cxnId="{E29223D7-5998-419F-AFEC-EFB5A5E43B1B}">
      <dgm:prSet/>
      <dgm:spPr/>
      <dgm:t>
        <a:bodyPr/>
        <a:lstStyle/>
        <a:p>
          <a:endParaRPr lang="en-IN"/>
        </a:p>
      </dgm:t>
    </dgm:pt>
    <dgm:pt modelId="{2C263B12-D344-4750-ACEC-5497DFA5CF4C}">
      <dgm:prSet/>
      <dgm:spPr/>
      <dgm:t>
        <a:bodyPr/>
        <a:lstStyle/>
        <a:p>
          <a:r>
            <a:rPr lang="en-IN">
              <a:solidFill>
                <a:schemeClr val="tx1"/>
              </a:solidFill>
            </a:rPr>
            <a:t>viruses, </a:t>
          </a:r>
          <a:endParaRPr lang="en-IN" dirty="0">
            <a:solidFill>
              <a:schemeClr val="tx1"/>
            </a:solidFill>
          </a:endParaRPr>
        </a:p>
      </dgm:t>
    </dgm:pt>
    <dgm:pt modelId="{C01A09AA-A491-4F15-A3F8-BAD2B2C6F0E9}" type="parTrans" cxnId="{FC17940B-75EC-49FA-A8C4-634AA1D7B18B}">
      <dgm:prSet/>
      <dgm:spPr/>
      <dgm:t>
        <a:bodyPr/>
        <a:lstStyle/>
        <a:p>
          <a:endParaRPr lang="en-IN"/>
        </a:p>
      </dgm:t>
    </dgm:pt>
    <dgm:pt modelId="{99F98B66-3E50-4699-8ACD-F86B7FBE0C16}" type="sibTrans" cxnId="{FC17940B-75EC-49FA-A8C4-634AA1D7B18B}">
      <dgm:prSet/>
      <dgm:spPr/>
      <dgm:t>
        <a:bodyPr/>
        <a:lstStyle/>
        <a:p>
          <a:endParaRPr lang="en-IN"/>
        </a:p>
      </dgm:t>
    </dgm:pt>
    <dgm:pt modelId="{B5FEDFC8-7520-4EE2-A067-D8FB36B6BFC5}">
      <dgm:prSet/>
      <dgm:spPr/>
      <dgm:t>
        <a:bodyPr/>
        <a:lstStyle/>
        <a:p>
          <a:r>
            <a:rPr lang="en-IN">
              <a:solidFill>
                <a:schemeClr val="tx1"/>
              </a:solidFill>
            </a:rPr>
            <a:t>malware and</a:t>
          </a:r>
          <a:endParaRPr lang="en-IN" dirty="0">
            <a:solidFill>
              <a:schemeClr val="tx1"/>
            </a:solidFill>
          </a:endParaRPr>
        </a:p>
      </dgm:t>
    </dgm:pt>
    <dgm:pt modelId="{823AA00F-54F9-4AC7-8CFA-46B651B2C2DB}" type="parTrans" cxnId="{EAD536E9-A3B9-4F27-A82F-4F3FEF478B2C}">
      <dgm:prSet/>
      <dgm:spPr/>
      <dgm:t>
        <a:bodyPr/>
        <a:lstStyle/>
        <a:p>
          <a:endParaRPr lang="en-IN"/>
        </a:p>
      </dgm:t>
    </dgm:pt>
    <dgm:pt modelId="{1BE613C1-B34E-415B-8929-CB16B312AD4F}" type="sibTrans" cxnId="{EAD536E9-A3B9-4F27-A82F-4F3FEF478B2C}">
      <dgm:prSet/>
      <dgm:spPr/>
      <dgm:t>
        <a:bodyPr/>
        <a:lstStyle/>
        <a:p>
          <a:endParaRPr lang="en-IN"/>
        </a:p>
      </dgm:t>
    </dgm:pt>
    <dgm:pt modelId="{2EFA07C4-96B4-4E07-9C6F-D8A55915B1EB}">
      <dgm:prSet/>
      <dgm:spPr/>
      <dgm:t>
        <a:bodyPr/>
        <a:lstStyle/>
        <a:p>
          <a:r>
            <a:rPr lang="en-IN">
              <a:solidFill>
                <a:schemeClr val="tx1"/>
              </a:solidFill>
            </a:rPr>
            <a:t>spyware</a:t>
          </a:r>
          <a:endParaRPr lang="en-IN" dirty="0">
            <a:solidFill>
              <a:schemeClr val="tx1"/>
            </a:solidFill>
          </a:endParaRPr>
        </a:p>
      </dgm:t>
    </dgm:pt>
    <dgm:pt modelId="{545AE765-91DE-4439-AC88-C05B44B92191}" type="parTrans" cxnId="{FDDD3E8A-DCAB-4A83-AB0A-1ECDEFE39985}">
      <dgm:prSet/>
      <dgm:spPr/>
      <dgm:t>
        <a:bodyPr/>
        <a:lstStyle/>
        <a:p>
          <a:endParaRPr lang="en-IN"/>
        </a:p>
      </dgm:t>
    </dgm:pt>
    <dgm:pt modelId="{037C6C0E-025F-445E-965A-2C69C2A7FB81}" type="sibTrans" cxnId="{FDDD3E8A-DCAB-4A83-AB0A-1ECDEFE39985}">
      <dgm:prSet/>
      <dgm:spPr/>
      <dgm:t>
        <a:bodyPr/>
        <a:lstStyle/>
        <a:p>
          <a:endParaRPr lang="en-IN"/>
        </a:p>
      </dgm:t>
    </dgm:pt>
    <dgm:pt modelId="{7A7BDD3E-6919-425D-86D6-39DC57EEC2EE}">
      <dgm:prSet/>
      <dgm:spPr/>
      <dgm:t>
        <a:bodyPr/>
        <a:lstStyle/>
        <a:p>
          <a:r>
            <a:rPr lang="en-IN">
              <a:solidFill>
                <a:schemeClr val="tx1"/>
              </a:solidFill>
            </a:rPr>
            <a:t>Because of poor neighbours and misconfigured security.</a:t>
          </a:r>
          <a:endParaRPr lang="en-IN" dirty="0">
            <a:solidFill>
              <a:schemeClr val="tx1"/>
            </a:solidFill>
          </a:endParaRPr>
        </a:p>
      </dgm:t>
    </dgm:pt>
    <dgm:pt modelId="{6C2CDE0E-CF17-4165-8AC7-88BA71C69BE6}" type="parTrans" cxnId="{10C9F670-31E0-41AA-853C-59008F754C96}">
      <dgm:prSet/>
      <dgm:spPr/>
      <dgm:t>
        <a:bodyPr/>
        <a:lstStyle/>
        <a:p>
          <a:endParaRPr lang="en-IN"/>
        </a:p>
      </dgm:t>
    </dgm:pt>
    <dgm:pt modelId="{1DA78612-52DF-483A-B563-BE17EAF0560A}" type="sibTrans" cxnId="{10C9F670-31E0-41AA-853C-59008F754C96}">
      <dgm:prSet/>
      <dgm:spPr/>
      <dgm:t>
        <a:bodyPr/>
        <a:lstStyle/>
        <a:p>
          <a:endParaRPr lang="en-IN"/>
        </a:p>
      </dgm:t>
    </dgm:pt>
    <dgm:pt modelId="{8ADA205D-9B92-438E-A91A-DB33FE54D41F}">
      <dgm:prSet/>
      <dgm:spPr/>
      <dgm:t>
        <a:bodyPr/>
        <a:lstStyle/>
        <a:p>
          <a:r>
            <a:rPr lang="en-IN">
              <a:solidFill>
                <a:schemeClr val="tx1"/>
              </a:solidFill>
            </a:rPr>
            <a:t>Disadvantage</a:t>
          </a:r>
          <a:endParaRPr lang="en-IN" dirty="0">
            <a:solidFill>
              <a:schemeClr val="tx1"/>
            </a:solidFill>
          </a:endParaRPr>
        </a:p>
      </dgm:t>
    </dgm:pt>
    <dgm:pt modelId="{56360968-8755-40C9-8DE8-25624FF1B85D}" type="parTrans" cxnId="{3D51A40C-3AB2-4B66-96E9-E46512779A29}">
      <dgm:prSet/>
      <dgm:spPr/>
      <dgm:t>
        <a:bodyPr/>
        <a:lstStyle/>
        <a:p>
          <a:endParaRPr lang="en-IN"/>
        </a:p>
      </dgm:t>
    </dgm:pt>
    <dgm:pt modelId="{D639AC6C-BB56-407B-89D9-DA5F69D03022}" type="sibTrans" cxnId="{3D51A40C-3AB2-4B66-96E9-E46512779A29}">
      <dgm:prSet/>
      <dgm:spPr/>
      <dgm:t>
        <a:bodyPr/>
        <a:lstStyle/>
        <a:p>
          <a:endParaRPr lang="en-IN"/>
        </a:p>
      </dgm:t>
    </dgm:pt>
    <dgm:pt modelId="{D8B5D21B-1236-459F-82D1-3995CD5657EC}" type="pres">
      <dgm:prSet presAssocID="{679178A6-C244-4137-8BE3-49EDCB312D76}" presName="theList" presStyleCnt="0">
        <dgm:presLayoutVars>
          <dgm:dir/>
          <dgm:animLvl val="lvl"/>
          <dgm:resizeHandles val="exact"/>
        </dgm:presLayoutVars>
      </dgm:prSet>
      <dgm:spPr/>
    </dgm:pt>
    <dgm:pt modelId="{8BD676B1-66D9-4A2B-8804-1924D839C206}" type="pres">
      <dgm:prSet presAssocID="{9C550DAE-1813-4B5C-8E3A-EE660DE6B0D1}" presName="compNode" presStyleCnt="0"/>
      <dgm:spPr/>
    </dgm:pt>
    <dgm:pt modelId="{7D64DDB4-87B8-43DE-B0A0-C91116977504}" type="pres">
      <dgm:prSet presAssocID="{9C550DAE-1813-4B5C-8E3A-EE660DE6B0D1}" presName="aNode" presStyleLbl="bgShp" presStyleIdx="0" presStyleCnt="3" custScaleX="121837"/>
      <dgm:spPr/>
    </dgm:pt>
    <dgm:pt modelId="{A68FD379-CBD5-4EAC-A64E-2F6243D29854}" type="pres">
      <dgm:prSet presAssocID="{9C550DAE-1813-4B5C-8E3A-EE660DE6B0D1}" presName="textNode" presStyleLbl="bgShp" presStyleIdx="0" presStyleCnt="3"/>
      <dgm:spPr/>
    </dgm:pt>
    <dgm:pt modelId="{8AF254F9-2F65-4FC6-A46B-CFD14D32181C}" type="pres">
      <dgm:prSet presAssocID="{9C550DAE-1813-4B5C-8E3A-EE660DE6B0D1}" presName="compChildNode" presStyleCnt="0"/>
      <dgm:spPr/>
    </dgm:pt>
    <dgm:pt modelId="{6132B8A8-0BB4-43F2-8BB3-F0E340583A70}" type="pres">
      <dgm:prSet presAssocID="{9C550DAE-1813-4B5C-8E3A-EE660DE6B0D1}" presName="theInnerList" presStyleCnt="0"/>
      <dgm:spPr/>
    </dgm:pt>
    <dgm:pt modelId="{BF95B762-A3BB-499E-93BB-6C6F98E5231B}" type="pres">
      <dgm:prSet presAssocID="{6BAE237B-0CBB-45B9-A6BB-B030C0F281A2}" presName="childNode" presStyleLbl="node1" presStyleIdx="0" presStyleCnt="7" custScaleX="130552">
        <dgm:presLayoutVars>
          <dgm:bulletEnabled val="1"/>
        </dgm:presLayoutVars>
      </dgm:prSet>
      <dgm:spPr/>
    </dgm:pt>
    <dgm:pt modelId="{7AB4CBED-79EC-49EF-AA52-4FCF2687647B}" type="pres">
      <dgm:prSet presAssocID="{6BAE237B-0CBB-45B9-A6BB-B030C0F281A2}" presName="aSpace2" presStyleCnt="0"/>
      <dgm:spPr/>
    </dgm:pt>
    <dgm:pt modelId="{24BC17AF-68C4-4A3B-94C8-1EC2F480DA92}" type="pres">
      <dgm:prSet presAssocID="{E6ABA87E-18BF-48D5-8FAD-7198B72246AA}" presName="childNode" presStyleLbl="node1" presStyleIdx="1" presStyleCnt="7" custScaleX="137305" custLinFactNeighborX="1440">
        <dgm:presLayoutVars>
          <dgm:bulletEnabled val="1"/>
        </dgm:presLayoutVars>
      </dgm:prSet>
      <dgm:spPr/>
    </dgm:pt>
    <dgm:pt modelId="{ABD7FAFF-6F1C-4012-8700-423EB612668C}" type="pres">
      <dgm:prSet presAssocID="{9C550DAE-1813-4B5C-8E3A-EE660DE6B0D1}" presName="aSpace" presStyleCnt="0"/>
      <dgm:spPr/>
    </dgm:pt>
    <dgm:pt modelId="{AB1F6722-CDDB-497B-A367-6F57D098F1FB}" type="pres">
      <dgm:prSet presAssocID="{A61F388D-4279-4664-A2D1-7D963A2517F3}" presName="compNode" presStyleCnt="0"/>
      <dgm:spPr/>
    </dgm:pt>
    <dgm:pt modelId="{2323BE9D-B03B-4254-8989-97F5707C5BEE}" type="pres">
      <dgm:prSet presAssocID="{A61F388D-4279-4664-A2D1-7D963A2517F3}" presName="aNode" presStyleLbl="bgShp" presStyleIdx="1" presStyleCnt="3"/>
      <dgm:spPr/>
    </dgm:pt>
    <dgm:pt modelId="{64A7CF60-95DF-47B8-A558-6FC2CA80409E}" type="pres">
      <dgm:prSet presAssocID="{A61F388D-4279-4664-A2D1-7D963A2517F3}" presName="textNode" presStyleLbl="bgShp" presStyleIdx="1" presStyleCnt="3"/>
      <dgm:spPr/>
    </dgm:pt>
    <dgm:pt modelId="{7DF182FA-5CC0-4993-B7B9-5BD78EB89C8E}" type="pres">
      <dgm:prSet presAssocID="{A61F388D-4279-4664-A2D1-7D963A2517F3}" presName="compChildNode" presStyleCnt="0"/>
      <dgm:spPr/>
    </dgm:pt>
    <dgm:pt modelId="{7BD54B7C-416B-4C7E-9079-840FE9CE1533}" type="pres">
      <dgm:prSet presAssocID="{A61F388D-4279-4664-A2D1-7D963A2517F3}" presName="theInnerList" presStyleCnt="0"/>
      <dgm:spPr/>
    </dgm:pt>
    <dgm:pt modelId="{EB3F5B24-E737-4F8E-96F1-4EBE5D740094}" type="pres">
      <dgm:prSet presAssocID="{2C263B12-D344-4750-ACEC-5497DFA5CF4C}" presName="childNode" presStyleLbl="node1" presStyleIdx="2" presStyleCnt="7" custScaleX="113298">
        <dgm:presLayoutVars>
          <dgm:bulletEnabled val="1"/>
        </dgm:presLayoutVars>
      </dgm:prSet>
      <dgm:spPr/>
    </dgm:pt>
    <dgm:pt modelId="{6FFF39FA-F51E-433B-875F-161D79A9E653}" type="pres">
      <dgm:prSet presAssocID="{2C263B12-D344-4750-ACEC-5497DFA5CF4C}" presName="aSpace2" presStyleCnt="0"/>
      <dgm:spPr/>
    </dgm:pt>
    <dgm:pt modelId="{F3958B65-3AD1-431F-AE84-BB021CAA0123}" type="pres">
      <dgm:prSet presAssocID="{B5FEDFC8-7520-4EE2-A067-D8FB36B6BFC5}" presName="childNode" presStyleLbl="node1" presStyleIdx="3" presStyleCnt="7" custScaleX="113298">
        <dgm:presLayoutVars>
          <dgm:bulletEnabled val="1"/>
        </dgm:presLayoutVars>
      </dgm:prSet>
      <dgm:spPr/>
    </dgm:pt>
    <dgm:pt modelId="{30F0417A-26F7-4446-A279-FDCC825AA8C7}" type="pres">
      <dgm:prSet presAssocID="{B5FEDFC8-7520-4EE2-A067-D8FB36B6BFC5}" presName="aSpace2" presStyleCnt="0"/>
      <dgm:spPr/>
    </dgm:pt>
    <dgm:pt modelId="{206BD57E-C307-41B5-9B88-9002009A2A31}" type="pres">
      <dgm:prSet presAssocID="{2EFA07C4-96B4-4E07-9C6F-D8A55915B1EB}" presName="childNode" presStyleLbl="node1" presStyleIdx="4" presStyleCnt="7" custScaleX="113298">
        <dgm:presLayoutVars>
          <dgm:bulletEnabled val="1"/>
        </dgm:presLayoutVars>
      </dgm:prSet>
      <dgm:spPr/>
    </dgm:pt>
    <dgm:pt modelId="{7B99BDAC-58E3-4F48-81DA-3EDF28750CE3}" type="pres">
      <dgm:prSet presAssocID="{2EFA07C4-96B4-4E07-9C6F-D8A55915B1EB}" presName="aSpace2" presStyleCnt="0"/>
      <dgm:spPr/>
    </dgm:pt>
    <dgm:pt modelId="{5A3FBCFC-000C-46F7-A95B-3A0A4A5AAFD3}" type="pres">
      <dgm:prSet presAssocID="{7A7BDD3E-6919-425D-86D6-39DC57EEC2EE}" presName="childNode" presStyleLbl="node1" presStyleIdx="5" presStyleCnt="7" custScaleX="113298">
        <dgm:presLayoutVars>
          <dgm:bulletEnabled val="1"/>
        </dgm:presLayoutVars>
      </dgm:prSet>
      <dgm:spPr/>
    </dgm:pt>
    <dgm:pt modelId="{A61F541B-5576-438C-8996-910D6C074CA0}" type="pres">
      <dgm:prSet presAssocID="{A61F388D-4279-4664-A2D1-7D963A2517F3}" presName="aSpace" presStyleCnt="0"/>
      <dgm:spPr/>
    </dgm:pt>
    <dgm:pt modelId="{DEDB5166-E9D2-4923-AA5F-FFE3842D0878}" type="pres">
      <dgm:prSet presAssocID="{8ADA205D-9B92-438E-A91A-DB33FE54D41F}" presName="compNode" presStyleCnt="0"/>
      <dgm:spPr/>
    </dgm:pt>
    <dgm:pt modelId="{248F60BE-9D61-4A66-89F2-9C78B9F006B7}" type="pres">
      <dgm:prSet presAssocID="{8ADA205D-9B92-438E-A91A-DB33FE54D41F}" presName="aNode" presStyleLbl="bgShp" presStyleIdx="2" presStyleCnt="3" custScaleX="60677"/>
      <dgm:spPr/>
    </dgm:pt>
    <dgm:pt modelId="{AB11F730-67A5-49F2-BEB1-B996C27CE5AB}" type="pres">
      <dgm:prSet presAssocID="{8ADA205D-9B92-438E-A91A-DB33FE54D41F}" presName="textNode" presStyleLbl="bgShp" presStyleIdx="2" presStyleCnt="3"/>
      <dgm:spPr/>
    </dgm:pt>
    <dgm:pt modelId="{D653B91F-6E0F-4228-A46E-0482CC6A38C8}" type="pres">
      <dgm:prSet presAssocID="{8ADA205D-9B92-438E-A91A-DB33FE54D41F}" presName="compChildNode" presStyleCnt="0"/>
      <dgm:spPr/>
    </dgm:pt>
    <dgm:pt modelId="{8DB2F408-0319-48AA-8E99-FB894BFFBD01}" type="pres">
      <dgm:prSet presAssocID="{8ADA205D-9B92-438E-A91A-DB33FE54D41F}" presName="theInnerList" presStyleCnt="0"/>
      <dgm:spPr/>
    </dgm:pt>
    <dgm:pt modelId="{42617F0D-7376-4194-8A7A-D88D41D1657C}" type="pres">
      <dgm:prSet presAssocID="{DE2A6355-80E2-485C-B162-69ECA90AF6CD}" presName="childNode" presStyleLbl="node1" presStyleIdx="6" presStyleCnt="7" custScaleX="60505">
        <dgm:presLayoutVars>
          <dgm:bulletEnabled val="1"/>
        </dgm:presLayoutVars>
      </dgm:prSet>
      <dgm:spPr/>
    </dgm:pt>
  </dgm:ptLst>
  <dgm:cxnLst>
    <dgm:cxn modelId="{F2E68005-67F9-442B-813A-F809686BD6AC}" type="presOf" srcId="{679178A6-C244-4137-8BE3-49EDCB312D76}" destId="{D8B5D21B-1236-459F-82D1-3995CD5657EC}" srcOrd="0" destOrd="0" presId="urn:microsoft.com/office/officeart/2005/8/layout/lProcess2"/>
    <dgm:cxn modelId="{FC17940B-75EC-49FA-A8C4-634AA1D7B18B}" srcId="{A61F388D-4279-4664-A2D1-7D963A2517F3}" destId="{2C263B12-D344-4750-ACEC-5497DFA5CF4C}" srcOrd="0" destOrd="0" parTransId="{C01A09AA-A491-4F15-A3F8-BAD2B2C6F0E9}" sibTransId="{99F98B66-3E50-4699-8ACD-F86B7FBE0C16}"/>
    <dgm:cxn modelId="{3D51A40C-3AB2-4B66-96E9-E46512779A29}" srcId="{679178A6-C244-4137-8BE3-49EDCB312D76}" destId="{8ADA205D-9B92-438E-A91A-DB33FE54D41F}" srcOrd="2" destOrd="0" parTransId="{56360968-8755-40C9-8DE8-25624FF1B85D}" sibTransId="{D639AC6C-BB56-407B-89D9-DA5F69D03022}"/>
    <dgm:cxn modelId="{81235C0D-7E21-4F53-856E-2BAB650C64C0}" type="presOf" srcId="{2DE2D00B-C662-456B-9798-D2F5AD19D992}" destId="{24BC17AF-68C4-4A3B-94C8-1EC2F480DA92}" srcOrd="0" destOrd="1" presId="urn:microsoft.com/office/officeart/2005/8/layout/lProcess2"/>
    <dgm:cxn modelId="{F7B99A0E-C4C5-435C-BD41-288A4EE4F2A0}" type="presOf" srcId="{2EFA07C4-96B4-4E07-9C6F-D8A55915B1EB}" destId="{206BD57E-C307-41B5-9B88-9002009A2A31}" srcOrd="0" destOrd="0" presId="urn:microsoft.com/office/officeart/2005/8/layout/lProcess2"/>
    <dgm:cxn modelId="{631A5713-2502-4A99-A83E-84F1EDB033E3}" type="presOf" srcId="{2C263B12-D344-4750-ACEC-5497DFA5CF4C}" destId="{EB3F5B24-E737-4F8E-96F1-4EBE5D740094}" srcOrd="0" destOrd="0" presId="urn:microsoft.com/office/officeart/2005/8/layout/lProcess2"/>
    <dgm:cxn modelId="{69BF351A-1B34-4FB4-9D9A-EB2928D6FE19}" srcId="{8ADA205D-9B92-438E-A91A-DB33FE54D41F}" destId="{DE2A6355-80E2-485C-B162-69ECA90AF6CD}" srcOrd="0" destOrd="0" parTransId="{EE4859EA-E70B-4953-AD03-CF8657BFC8CB}" sibTransId="{F6DE6EDD-968A-4183-AA03-BE66CE27D15C}"/>
    <dgm:cxn modelId="{54DCAD3C-75A8-442B-A97F-8EF12A6A5705}" type="presOf" srcId="{DE2A6355-80E2-485C-B162-69ECA90AF6CD}" destId="{42617F0D-7376-4194-8A7A-D88D41D1657C}" srcOrd="0" destOrd="0" presId="urn:microsoft.com/office/officeart/2005/8/layout/lProcess2"/>
    <dgm:cxn modelId="{FC530140-0223-46C0-B13A-C3D6D82732B3}" type="presOf" srcId="{8ADA205D-9B92-438E-A91A-DB33FE54D41F}" destId="{248F60BE-9D61-4A66-89F2-9C78B9F006B7}" srcOrd="0" destOrd="0" presId="urn:microsoft.com/office/officeart/2005/8/layout/lProcess2"/>
    <dgm:cxn modelId="{876FB841-5351-49BD-BC83-F8DBC94A24B6}" type="presOf" srcId="{E6ABA87E-18BF-48D5-8FAD-7198B72246AA}" destId="{24BC17AF-68C4-4A3B-94C8-1EC2F480DA92}" srcOrd="0" destOrd="0" presId="urn:microsoft.com/office/officeart/2005/8/layout/lProcess2"/>
    <dgm:cxn modelId="{2842E349-8435-4D38-8F12-DFEA58C1899D}" type="presOf" srcId="{A61F388D-4279-4664-A2D1-7D963A2517F3}" destId="{2323BE9D-B03B-4254-8989-97F5707C5BEE}" srcOrd="0" destOrd="0" presId="urn:microsoft.com/office/officeart/2005/8/layout/lProcess2"/>
    <dgm:cxn modelId="{6C790655-E3FD-4CD3-8625-AE5E5C76D6F1}" type="presOf" srcId="{7A7BDD3E-6919-425D-86D6-39DC57EEC2EE}" destId="{5A3FBCFC-000C-46F7-A95B-3A0A4A5AAFD3}" srcOrd="0" destOrd="0" presId="urn:microsoft.com/office/officeart/2005/8/layout/lProcess2"/>
    <dgm:cxn modelId="{10C9F670-31E0-41AA-853C-59008F754C96}" srcId="{A61F388D-4279-4664-A2D1-7D963A2517F3}" destId="{7A7BDD3E-6919-425D-86D6-39DC57EEC2EE}" srcOrd="3" destOrd="0" parTransId="{6C2CDE0E-CF17-4165-8AC7-88BA71C69BE6}" sibTransId="{1DA78612-52DF-483A-B563-BE17EAF0560A}"/>
    <dgm:cxn modelId="{63A58774-E449-4D1F-8078-0EDDED63B622}" srcId="{9C550DAE-1813-4B5C-8E3A-EE660DE6B0D1}" destId="{6BAE237B-0CBB-45B9-A6BB-B030C0F281A2}" srcOrd="0" destOrd="0" parTransId="{5FCA7C91-1574-4A14-8F6D-B3C2C82E2701}" sibTransId="{6E6D9D8F-B53E-4559-9628-6612508B5A18}"/>
    <dgm:cxn modelId="{35EB3779-15AF-4CE5-94BE-C585371E9A43}" type="presOf" srcId="{9C550DAE-1813-4B5C-8E3A-EE660DE6B0D1}" destId="{7D64DDB4-87B8-43DE-B0A0-C91116977504}" srcOrd="0" destOrd="0" presId="urn:microsoft.com/office/officeart/2005/8/layout/lProcess2"/>
    <dgm:cxn modelId="{39C6EE82-2D27-491F-9A45-F5F65478C72B}" type="presOf" srcId="{9C550DAE-1813-4B5C-8E3A-EE660DE6B0D1}" destId="{A68FD379-CBD5-4EAC-A64E-2F6243D29854}" srcOrd="1" destOrd="0" presId="urn:microsoft.com/office/officeart/2005/8/layout/lProcess2"/>
    <dgm:cxn modelId="{FDDD3E8A-DCAB-4A83-AB0A-1ECDEFE39985}" srcId="{A61F388D-4279-4664-A2D1-7D963A2517F3}" destId="{2EFA07C4-96B4-4E07-9C6F-D8A55915B1EB}" srcOrd="2" destOrd="0" parTransId="{545AE765-91DE-4439-AC88-C05B44B92191}" sibTransId="{037C6C0E-025F-445E-965A-2C69C2A7FB81}"/>
    <dgm:cxn modelId="{753E0C9D-A931-42D6-B3F6-31E999213893}" srcId="{9C550DAE-1813-4B5C-8E3A-EE660DE6B0D1}" destId="{E6ABA87E-18BF-48D5-8FAD-7198B72246AA}" srcOrd="1" destOrd="0" parTransId="{DE894D40-B35E-4104-B62D-EE4A777D567D}" sibTransId="{B88B5354-B1B6-474C-B2E4-3A134B09D19C}"/>
    <dgm:cxn modelId="{71392BBC-BAE3-47C8-8F09-A114EBA24AEA}" srcId="{679178A6-C244-4137-8BE3-49EDCB312D76}" destId="{9C550DAE-1813-4B5C-8E3A-EE660DE6B0D1}" srcOrd="0" destOrd="0" parTransId="{94AC44F9-B422-470D-876A-3344A9566B1C}" sibTransId="{D0F1D53E-F7CC-419D-A596-4DC7D5AC0097}"/>
    <dgm:cxn modelId="{B51A90BC-C8CC-4F91-B43C-CC25BF3A67E1}" srcId="{679178A6-C244-4137-8BE3-49EDCB312D76}" destId="{A61F388D-4279-4664-A2D1-7D963A2517F3}" srcOrd="1" destOrd="0" parTransId="{B3C3E13F-64D8-424A-BC55-366C1EDB122A}" sibTransId="{1B5311CC-463E-4ECD-B0C7-D07BAC00997C}"/>
    <dgm:cxn modelId="{7D9345D0-BE91-4322-BA85-CEEC368F7F51}" type="presOf" srcId="{8ADA205D-9B92-438E-A91A-DB33FE54D41F}" destId="{AB11F730-67A5-49F2-BEB1-B996C27CE5AB}" srcOrd="1" destOrd="0" presId="urn:microsoft.com/office/officeart/2005/8/layout/lProcess2"/>
    <dgm:cxn modelId="{3C544FD3-D88E-469F-96D6-E7E591722264}" type="presOf" srcId="{6BAE237B-0CBB-45B9-A6BB-B030C0F281A2}" destId="{BF95B762-A3BB-499E-93BB-6C6F98E5231B}" srcOrd="0" destOrd="0" presId="urn:microsoft.com/office/officeart/2005/8/layout/lProcess2"/>
    <dgm:cxn modelId="{E29223D7-5998-419F-AFEC-EFB5A5E43B1B}" srcId="{E6ABA87E-18BF-48D5-8FAD-7198B72246AA}" destId="{2DE2D00B-C662-456B-9798-D2F5AD19D992}" srcOrd="0" destOrd="0" parTransId="{284729F0-B3EE-4230-8B81-88A764087A20}" sibTransId="{19AC8610-BDA0-440B-8B40-DB503DE79EB6}"/>
    <dgm:cxn modelId="{3218B1DA-3058-4D99-973B-8CF24C2292C7}" type="presOf" srcId="{B5FEDFC8-7520-4EE2-A067-D8FB36B6BFC5}" destId="{F3958B65-3AD1-431F-AE84-BB021CAA0123}" srcOrd="0" destOrd="0" presId="urn:microsoft.com/office/officeart/2005/8/layout/lProcess2"/>
    <dgm:cxn modelId="{EAD536E9-A3B9-4F27-A82F-4F3FEF478B2C}" srcId="{A61F388D-4279-4664-A2D1-7D963A2517F3}" destId="{B5FEDFC8-7520-4EE2-A067-D8FB36B6BFC5}" srcOrd="1" destOrd="0" parTransId="{823AA00F-54F9-4AC7-8CFA-46B651B2C2DB}" sibTransId="{1BE613C1-B34E-415B-8929-CB16B312AD4F}"/>
    <dgm:cxn modelId="{097F98FB-4AD0-443D-948A-756F4F98BB73}" type="presOf" srcId="{A61F388D-4279-4664-A2D1-7D963A2517F3}" destId="{64A7CF60-95DF-47B8-A558-6FC2CA80409E}" srcOrd="1" destOrd="0" presId="urn:microsoft.com/office/officeart/2005/8/layout/lProcess2"/>
    <dgm:cxn modelId="{A223C8FF-EBB9-4CA5-8AEB-196F0C069E86}" type="presParOf" srcId="{D8B5D21B-1236-459F-82D1-3995CD5657EC}" destId="{8BD676B1-66D9-4A2B-8804-1924D839C206}" srcOrd="0" destOrd="0" presId="urn:microsoft.com/office/officeart/2005/8/layout/lProcess2"/>
    <dgm:cxn modelId="{7DCC3DDB-BB98-4214-87F7-DA080CF2903D}" type="presParOf" srcId="{8BD676B1-66D9-4A2B-8804-1924D839C206}" destId="{7D64DDB4-87B8-43DE-B0A0-C91116977504}" srcOrd="0" destOrd="0" presId="urn:microsoft.com/office/officeart/2005/8/layout/lProcess2"/>
    <dgm:cxn modelId="{DEB73094-90E1-4465-A69E-9550A3587A9B}" type="presParOf" srcId="{8BD676B1-66D9-4A2B-8804-1924D839C206}" destId="{A68FD379-CBD5-4EAC-A64E-2F6243D29854}" srcOrd="1" destOrd="0" presId="urn:microsoft.com/office/officeart/2005/8/layout/lProcess2"/>
    <dgm:cxn modelId="{33DA4D19-CA23-4CD2-8BF0-4C2237820D97}" type="presParOf" srcId="{8BD676B1-66D9-4A2B-8804-1924D839C206}" destId="{8AF254F9-2F65-4FC6-A46B-CFD14D32181C}" srcOrd="2" destOrd="0" presId="urn:microsoft.com/office/officeart/2005/8/layout/lProcess2"/>
    <dgm:cxn modelId="{95CD3F29-7FCE-407D-B13E-3F31D1E5F263}" type="presParOf" srcId="{8AF254F9-2F65-4FC6-A46B-CFD14D32181C}" destId="{6132B8A8-0BB4-43F2-8BB3-F0E340583A70}" srcOrd="0" destOrd="0" presId="urn:microsoft.com/office/officeart/2005/8/layout/lProcess2"/>
    <dgm:cxn modelId="{161C68CF-85CB-4C1D-B5E9-08F961824F10}" type="presParOf" srcId="{6132B8A8-0BB4-43F2-8BB3-F0E340583A70}" destId="{BF95B762-A3BB-499E-93BB-6C6F98E5231B}" srcOrd="0" destOrd="0" presId="urn:microsoft.com/office/officeart/2005/8/layout/lProcess2"/>
    <dgm:cxn modelId="{3D857F99-4675-41C3-BF41-613DCAC9636B}" type="presParOf" srcId="{6132B8A8-0BB4-43F2-8BB3-F0E340583A70}" destId="{7AB4CBED-79EC-49EF-AA52-4FCF2687647B}" srcOrd="1" destOrd="0" presId="urn:microsoft.com/office/officeart/2005/8/layout/lProcess2"/>
    <dgm:cxn modelId="{6BE96104-BA61-408C-B591-E2F7531CB7CE}" type="presParOf" srcId="{6132B8A8-0BB4-43F2-8BB3-F0E340583A70}" destId="{24BC17AF-68C4-4A3B-94C8-1EC2F480DA92}" srcOrd="2" destOrd="0" presId="urn:microsoft.com/office/officeart/2005/8/layout/lProcess2"/>
    <dgm:cxn modelId="{C94D5664-6BF8-4C9A-968A-4B3DD6A6E6B6}" type="presParOf" srcId="{D8B5D21B-1236-459F-82D1-3995CD5657EC}" destId="{ABD7FAFF-6F1C-4012-8700-423EB612668C}" srcOrd="1" destOrd="0" presId="urn:microsoft.com/office/officeart/2005/8/layout/lProcess2"/>
    <dgm:cxn modelId="{D39C9010-095D-4805-B643-41A83737784D}" type="presParOf" srcId="{D8B5D21B-1236-459F-82D1-3995CD5657EC}" destId="{AB1F6722-CDDB-497B-A367-6F57D098F1FB}" srcOrd="2" destOrd="0" presId="urn:microsoft.com/office/officeart/2005/8/layout/lProcess2"/>
    <dgm:cxn modelId="{80F5950A-0884-451B-A110-E6E234419B39}" type="presParOf" srcId="{AB1F6722-CDDB-497B-A367-6F57D098F1FB}" destId="{2323BE9D-B03B-4254-8989-97F5707C5BEE}" srcOrd="0" destOrd="0" presId="urn:microsoft.com/office/officeart/2005/8/layout/lProcess2"/>
    <dgm:cxn modelId="{DA7C9B92-1D2C-4718-BDE8-D4E851503BDA}" type="presParOf" srcId="{AB1F6722-CDDB-497B-A367-6F57D098F1FB}" destId="{64A7CF60-95DF-47B8-A558-6FC2CA80409E}" srcOrd="1" destOrd="0" presId="urn:microsoft.com/office/officeart/2005/8/layout/lProcess2"/>
    <dgm:cxn modelId="{17709E9E-1917-4D2A-AC9E-C9C8A7194A00}" type="presParOf" srcId="{AB1F6722-CDDB-497B-A367-6F57D098F1FB}" destId="{7DF182FA-5CC0-4993-B7B9-5BD78EB89C8E}" srcOrd="2" destOrd="0" presId="urn:microsoft.com/office/officeart/2005/8/layout/lProcess2"/>
    <dgm:cxn modelId="{C983972A-5B92-40D6-9B9F-6476151F6624}" type="presParOf" srcId="{7DF182FA-5CC0-4993-B7B9-5BD78EB89C8E}" destId="{7BD54B7C-416B-4C7E-9079-840FE9CE1533}" srcOrd="0" destOrd="0" presId="urn:microsoft.com/office/officeart/2005/8/layout/lProcess2"/>
    <dgm:cxn modelId="{8E6AEDD4-5909-4D07-9FC2-BACB93973855}" type="presParOf" srcId="{7BD54B7C-416B-4C7E-9079-840FE9CE1533}" destId="{EB3F5B24-E737-4F8E-96F1-4EBE5D740094}" srcOrd="0" destOrd="0" presId="urn:microsoft.com/office/officeart/2005/8/layout/lProcess2"/>
    <dgm:cxn modelId="{AE87DF77-E6FF-46C0-989F-0F0BE0FE1BA9}" type="presParOf" srcId="{7BD54B7C-416B-4C7E-9079-840FE9CE1533}" destId="{6FFF39FA-F51E-433B-875F-161D79A9E653}" srcOrd="1" destOrd="0" presId="urn:microsoft.com/office/officeart/2005/8/layout/lProcess2"/>
    <dgm:cxn modelId="{24A7708F-646B-464F-9B9D-0F15C1D493E2}" type="presParOf" srcId="{7BD54B7C-416B-4C7E-9079-840FE9CE1533}" destId="{F3958B65-3AD1-431F-AE84-BB021CAA0123}" srcOrd="2" destOrd="0" presId="urn:microsoft.com/office/officeart/2005/8/layout/lProcess2"/>
    <dgm:cxn modelId="{8597463B-F7AC-4379-AC4E-7216F87C41D3}" type="presParOf" srcId="{7BD54B7C-416B-4C7E-9079-840FE9CE1533}" destId="{30F0417A-26F7-4446-A279-FDCC825AA8C7}" srcOrd="3" destOrd="0" presId="urn:microsoft.com/office/officeart/2005/8/layout/lProcess2"/>
    <dgm:cxn modelId="{5ED91C1C-17D5-4956-8C66-6935A2786D54}" type="presParOf" srcId="{7BD54B7C-416B-4C7E-9079-840FE9CE1533}" destId="{206BD57E-C307-41B5-9B88-9002009A2A31}" srcOrd="4" destOrd="0" presId="urn:microsoft.com/office/officeart/2005/8/layout/lProcess2"/>
    <dgm:cxn modelId="{215CA99D-2A2E-494A-B500-0A7E082CBDE9}" type="presParOf" srcId="{7BD54B7C-416B-4C7E-9079-840FE9CE1533}" destId="{7B99BDAC-58E3-4F48-81DA-3EDF28750CE3}" srcOrd="5" destOrd="0" presId="urn:microsoft.com/office/officeart/2005/8/layout/lProcess2"/>
    <dgm:cxn modelId="{FD6EF87D-0633-46FF-BD4D-A6E8F78AEB76}" type="presParOf" srcId="{7BD54B7C-416B-4C7E-9079-840FE9CE1533}" destId="{5A3FBCFC-000C-46F7-A95B-3A0A4A5AAFD3}" srcOrd="6" destOrd="0" presId="urn:microsoft.com/office/officeart/2005/8/layout/lProcess2"/>
    <dgm:cxn modelId="{9C99D6E9-2F6A-48A9-891A-F0D0A72AF629}" type="presParOf" srcId="{D8B5D21B-1236-459F-82D1-3995CD5657EC}" destId="{A61F541B-5576-438C-8996-910D6C074CA0}" srcOrd="3" destOrd="0" presId="urn:microsoft.com/office/officeart/2005/8/layout/lProcess2"/>
    <dgm:cxn modelId="{BCA74FB5-598F-4445-BB2C-CBE50FD19314}" type="presParOf" srcId="{D8B5D21B-1236-459F-82D1-3995CD5657EC}" destId="{DEDB5166-E9D2-4923-AA5F-FFE3842D0878}" srcOrd="4" destOrd="0" presId="urn:microsoft.com/office/officeart/2005/8/layout/lProcess2"/>
    <dgm:cxn modelId="{6E8B51D9-1101-46B7-8A6B-3A129FBDD55C}" type="presParOf" srcId="{DEDB5166-E9D2-4923-AA5F-FFE3842D0878}" destId="{248F60BE-9D61-4A66-89F2-9C78B9F006B7}" srcOrd="0" destOrd="0" presId="urn:microsoft.com/office/officeart/2005/8/layout/lProcess2"/>
    <dgm:cxn modelId="{EDDADABA-1F41-457B-896D-7E594BDA2E52}" type="presParOf" srcId="{DEDB5166-E9D2-4923-AA5F-FFE3842D0878}" destId="{AB11F730-67A5-49F2-BEB1-B996C27CE5AB}" srcOrd="1" destOrd="0" presId="urn:microsoft.com/office/officeart/2005/8/layout/lProcess2"/>
    <dgm:cxn modelId="{6F2F9E5D-D4F4-4956-BD5E-02B5F3F80BFA}" type="presParOf" srcId="{DEDB5166-E9D2-4923-AA5F-FFE3842D0878}" destId="{D653B91F-6E0F-4228-A46E-0482CC6A38C8}" srcOrd="2" destOrd="0" presId="urn:microsoft.com/office/officeart/2005/8/layout/lProcess2"/>
    <dgm:cxn modelId="{28361E4A-1A64-48CA-91C5-0A24F3A983C8}" type="presParOf" srcId="{D653B91F-6E0F-4228-A46E-0482CC6A38C8}" destId="{8DB2F408-0319-48AA-8E99-FB894BFFBD01}" srcOrd="0" destOrd="0" presId="urn:microsoft.com/office/officeart/2005/8/layout/lProcess2"/>
    <dgm:cxn modelId="{7F215F6A-A138-447A-A6B7-E0B0AF36AFF7}" type="presParOf" srcId="{8DB2F408-0319-48AA-8E99-FB894BFFBD01}" destId="{42617F0D-7376-4194-8A7A-D88D41D1657C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49739A-8C26-4078-9C83-44B51D495A51}">
      <dsp:nvSpPr>
        <dsp:cNvPr id="0" name=""/>
        <dsp:cNvSpPr/>
      </dsp:nvSpPr>
      <dsp:spPr>
        <a:xfrm>
          <a:off x="-5765567" y="-882466"/>
          <a:ext cx="6864154" cy="6864154"/>
        </a:xfrm>
        <a:prstGeom prst="blockArc">
          <a:avLst>
            <a:gd name="adj1" fmla="val 18900000"/>
            <a:gd name="adj2" fmla="val 2700000"/>
            <a:gd name="adj3" fmla="val 315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4910E6-C9DD-40B1-836F-0C3CFC2DDDDA}">
      <dsp:nvSpPr>
        <dsp:cNvPr id="0" name=""/>
        <dsp:cNvSpPr/>
      </dsp:nvSpPr>
      <dsp:spPr>
        <a:xfrm>
          <a:off x="575044" y="392028"/>
          <a:ext cx="11012016" cy="7844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669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>
              <a:solidFill>
                <a:schemeClr val="tx1"/>
              </a:solidFill>
            </a:rPr>
            <a:t>OSINT gathering is an important first step in penetration testing. </a:t>
          </a:r>
        </a:p>
      </dsp:txBody>
      <dsp:txXfrm>
        <a:off x="575044" y="392028"/>
        <a:ext cx="11012016" cy="784464"/>
      </dsp:txXfrm>
    </dsp:sp>
    <dsp:sp modelId="{A8881521-DCFC-417B-AF6B-2E9CC1A624EC}">
      <dsp:nvSpPr>
        <dsp:cNvPr id="0" name=""/>
        <dsp:cNvSpPr/>
      </dsp:nvSpPr>
      <dsp:spPr>
        <a:xfrm>
          <a:off x="84754" y="293970"/>
          <a:ext cx="980580" cy="9805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82239F-5C86-4C04-93A0-7FE2ED4B09E0}">
      <dsp:nvSpPr>
        <dsp:cNvPr id="0" name=""/>
        <dsp:cNvSpPr/>
      </dsp:nvSpPr>
      <dsp:spPr>
        <a:xfrm>
          <a:off x="1024795" y="1568928"/>
          <a:ext cx="10562265" cy="784464"/>
        </a:xfrm>
        <a:prstGeom prst="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669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>
              <a:solidFill>
                <a:schemeClr val="tx1"/>
              </a:solidFill>
            </a:rPr>
            <a:t>Gathering as much intelligence on your organization and the potential targets for exploit.</a:t>
          </a:r>
        </a:p>
      </dsp:txBody>
      <dsp:txXfrm>
        <a:off x="1024795" y="1568928"/>
        <a:ext cx="10562265" cy="784464"/>
      </dsp:txXfrm>
    </dsp:sp>
    <dsp:sp modelId="{45B993B8-2AB0-4B76-A7A1-1820F6E560CA}">
      <dsp:nvSpPr>
        <dsp:cNvPr id="0" name=""/>
        <dsp:cNvSpPr/>
      </dsp:nvSpPr>
      <dsp:spPr>
        <a:xfrm>
          <a:off x="534505" y="1470870"/>
          <a:ext cx="980580" cy="9805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21A020-2E4D-4BFE-B3C1-FB0F8EA3CF3D}">
      <dsp:nvSpPr>
        <dsp:cNvPr id="0" name=""/>
        <dsp:cNvSpPr/>
      </dsp:nvSpPr>
      <dsp:spPr>
        <a:xfrm>
          <a:off x="1024795" y="2745829"/>
          <a:ext cx="10562265" cy="784464"/>
        </a:xfrm>
        <a:prstGeom prst="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669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>
              <a:solidFill>
                <a:schemeClr val="tx1"/>
              </a:solidFill>
            </a:rPr>
            <a:t>Clear understanding of the client’s systems and operations before you begin exploiting. </a:t>
          </a:r>
        </a:p>
      </dsp:txBody>
      <dsp:txXfrm>
        <a:off x="1024795" y="2745829"/>
        <a:ext cx="10562265" cy="784464"/>
      </dsp:txXfrm>
    </dsp:sp>
    <dsp:sp modelId="{8CBBAF74-2A61-46E6-B933-C911CC02CC55}">
      <dsp:nvSpPr>
        <dsp:cNvPr id="0" name=""/>
        <dsp:cNvSpPr/>
      </dsp:nvSpPr>
      <dsp:spPr>
        <a:xfrm>
          <a:off x="534505" y="2647771"/>
          <a:ext cx="980580" cy="9805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71D0FB-EBD0-422C-BD8E-91337CB8D52B}">
      <dsp:nvSpPr>
        <dsp:cNvPr id="0" name=""/>
        <dsp:cNvSpPr/>
      </dsp:nvSpPr>
      <dsp:spPr>
        <a:xfrm>
          <a:off x="575044" y="3922729"/>
          <a:ext cx="11012016" cy="784464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669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>
              <a:solidFill>
                <a:schemeClr val="tx1"/>
              </a:solidFill>
            </a:rPr>
            <a:t>(how a target works and its potential vulnerabilities.)</a:t>
          </a:r>
        </a:p>
      </dsp:txBody>
      <dsp:txXfrm>
        <a:off x="575044" y="3922729"/>
        <a:ext cx="11012016" cy="784464"/>
      </dsp:txXfrm>
    </dsp:sp>
    <dsp:sp modelId="{0D58718A-0ABB-4753-B6FA-56FE24E60E18}">
      <dsp:nvSpPr>
        <dsp:cNvPr id="0" name=""/>
        <dsp:cNvSpPr/>
      </dsp:nvSpPr>
      <dsp:spPr>
        <a:xfrm>
          <a:off x="84754" y="3824671"/>
          <a:ext cx="980580" cy="9805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772345-B965-40AF-A466-DD5FCFB653A0}">
      <dsp:nvSpPr>
        <dsp:cNvPr id="0" name=""/>
        <dsp:cNvSpPr/>
      </dsp:nvSpPr>
      <dsp:spPr>
        <a:xfrm>
          <a:off x="0" y="397919"/>
          <a:ext cx="11658597" cy="2408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DD0D6E-6B06-4ED7-989F-6DB8985D6FD6}">
      <dsp:nvSpPr>
        <dsp:cNvPr id="0" name=""/>
        <dsp:cNvSpPr/>
      </dsp:nvSpPr>
      <dsp:spPr>
        <a:xfrm>
          <a:off x="550481" y="197447"/>
          <a:ext cx="11102257" cy="2890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467" tIns="0" rIns="30846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dnsstuff.com- </a:t>
          </a:r>
          <a:r>
            <a:rPr lang="en-IN" sz="2400" kern="1200" dirty="0">
              <a:hlinkClick xmlns:r="http://schemas.openxmlformats.org/officeDocument/2006/relationships" r:id="rId1"/>
            </a:rPr>
            <a:t>https://www.dnsstuff.com/</a:t>
          </a:r>
          <a:r>
            <a:rPr lang="en-IN" sz="2400" kern="1200" dirty="0"/>
            <a:t> </a:t>
          </a:r>
        </a:p>
      </dsp:txBody>
      <dsp:txXfrm>
        <a:off x="564590" y="211556"/>
        <a:ext cx="11074039" cy="260813"/>
      </dsp:txXfrm>
    </dsp:sp>
    <dsp:sp modelId="{E4B9EF98-3083-4B81-81BD-59F7C594802B}">
      <dsp:nvSpPr>
        <dsp:cNvPr id="0" name=""/>
        <dsp:cNvSpPr/>
      </dsp:nvSpPr>
      <dsp:spPr>
        <a:xfrm>
          <a:off x="0" y="871592"/>
          <a:ext cx="11658597" cy="2408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BB135C-9CF8-49BC-9931-B98F3F8640FE}">
      <dsp:nvSpPr>
        <dsp:cNvPr id="0" name=""/>
        <dsp:cNvSpPr/>
      </dsp:nvSpPr>
      <dsp:spPr>
        <a:xfrm>
          <a:off x="550481" y="671120"/>
          <a:ext cx="11102257" cy="2890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467" tIns="0" rIns="30846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Netcraft.com- </a:t>
          </a:r>
          <a:r>
            <a:rPr lang="en-IN" sz="2400" kern="1200">
              <a:hlinkClick xmlns:r="http://schemas.openxmlformats.org/officeDocument/2006/relationships" r:id="rId2"/>
            </a:rPr>
            <a:t>https://toolbar.netcraft.com/site_report</a:t>
          </a:r>
          <a:endParaRPr lang="en-IN" sz="2400" kern="1200" dirty="0"/>
        </a:p>
      </dsp:txBody>
      <dsp:txXfrm>
        <a:off x="564590" y="685229"/>
        <a:ext cx="11074039" cy="260813"/>
      </dsp:txXfrm>
    </dsp:sp>
    <dsp:sp modelId="{F40E14E0-0B79-4D9D-B39C-3C06857E5966}">
      <dsp:nvSpPr>
        <dsp:cNvPr id="0" name=""/>
        <dsp:cNvSpPr/>
      </dsp:nvSpPr>
      <dsp:spPr>
        <a:xfrm>
          <a:off x="0" y="1345264"/>
          <a:ext cx="11658597" cy="2408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4019C3-6286-48CC-9A96-EC99938BA2A5}">
      <dsp:nvSpPr>
        <dsp:cNvPr id="0" name=""/>
        <dsp:cNvSpPr/>
      </dsp:nvSpPr>
      <dsp:spPr>
        <a:xfrm>
          <a:off x="550481" y="1144793"/>
          <a:ext cx="11102257" cy="2890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467" tIns="0" rIns="30846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Yougetsignal.com- </a:t>
          </a:r>
          <a:r>
            <a:rPr lang="en-IN" sz="2400" kern="1200">
              <a:hlinkClick xmlns:r="http://schemas.openxmlformats.org/officeDocument/2006/relationships" r:id="rId3"/>
            </a:rPr>
            <a:t>https://www.yougetsignal.com/</a:t>
          </a:r>
          <a:r>
            <a:rPr lang="en-IN" sz="2400" kern="1200"/>
            <a:t> </a:t>
          </a:r>
          <a:endParaRPr lang="en-IN" sz="2400" kern="1200" dirty="0"/>
        </a:p>
      </dsp:txBody>
      <dsp:txXfrm>
        <a:off x="564590" y="1158902"/>
        <a:ext cx="11074039" cy="260813"/>
      </dsp:txXfrm>
    </dsp:sp>
    <dsp:sp modelId="{D06FF933-CB5F-43D3-9D35-2324711840B3}">
      <dsp:nvSpPr>
        <dsp:cNvPr id="0" name=""/>
        <dsp:cNvSpPr/>
      </dsp:nvSpPr>
      <dsp:spPr>
        <a:xfrm>
          <a:off x="0" y="1818937"/>
          <a:ext cx="11658597" cy="2408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6D5A51-ACC8-4D91-8924-1027C9079491}">
      <dsp:nvSpPr>
        <dsp:cNvPr id="0" name=""/>
        <dsp:cNvSpPr/>
      </dsp:nvSpPr>
      <dsp:spPr>
        <a:xfrm>
          <a:off x="550481" y="1618465"/>
          <a:ext cx="11102257" cy="2890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467" tIns="0" rIns="30846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Whois.icann.org - </a:t>
          </a:r>
          <a:r>
            <a:rPr lang="en-IN" sz="2400" kern="1200" dirty="0">
              <a:hlinkClick xmlns:r="http://schemas.openxmlformats.org/officeDocument/2006/relationships" r:id="rId4"/>
            </a:rPr>
            <a:t>https://lookup.icann.org/</a:t>
          </a:r>
          <a:r>
            <a:rPr lang="en-IN" sz="2400" kern="1200" dirty="0"/>
            <a:t>, </a:t>
          </a:r>
          <a:r>
            <a:rPr lang="en-IN" sz="2400" kern="1200" dirty="0">
              <a:hlinkClick xmlns:r="http://schemas.openxmlformats.org/officeDocument/2006/relationships" r:id="rId5"/>
            </a:rPr>
            <a:t>ttps://whois.icann.org/en/about-whois</a:t>
          </a:r>
          <a:endParaRPr lang="en-IN" sz="2400" kern="1200" dirty="0"/>
        </a:p>
      </dsp:txBody>
      <dsp:txXfrm>
        <a:off x="564590" y="1632574"/>
        <a:ext cx="11074039" cy="260813"/>
      </dsp:txXfrm>
    </dsp:sp>
    <dsp:sp modelId="{65BC42AF-14ED-4241-9BBC-1994895B5EDC}">
      <dsp:nvSpPr>
        <dsp:cNvPr id="0" name=""/>
        <dsp:cNvSpPr/>
      </dsp:nvSpPr>
      <dsp:spPr>
        <a:xfrm>
          <a:off x="0" y="2292609"/>
          <a:ext cx="11658597" cy="2408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442CA9-22A7-4C14-8496-76BCC54B953E}">
      <dsp:nvSpPr>
        <dsp:cNvPr id="0" name=""/>
        <dsp:cNvSpPr/>
      </dsp:nvSpPr>
      <dsp:spPr>
        <a:xfrm>
          <a:off x="550481" y="2092138"/>
          <a:ext cx="11102257" cy="2890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467" tIns="0" rIns="30846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whois.domaintools.com- </a:t>
          </a:r>
          <a:r>
            <a:rPr lang="en-IN" sz="2400" kern="1200" dirty="0">
              <a:hlinkClick xmlns:r="http://schemas.openxmlformats.org/officeDocument/2006/relationships" r:id="rId6"/>
            </a:rPr>
            <a:t>https://whois.domaintools.com</a:t>
          </a:r>
          <a:r>
            <a:rPr lang="en-IN" sz="2400" kern="1200" dirty="0"/>
            <a:t> </a:t>
          </a:r>
        </a:p>
      </dsp:txBody>
      <dsp:txXfrm>
        <a:off x="564590" y="2106247"/>
        <a:ext cx="11074039" cy="260813"/>
      </dsp:txXfrm>
    </dsp:sp>
    <dsp:sp modelId="{9CA111D1-6C52-4081-AB61-D930EE7FE324}">
      <dsp:nvSpPr>
        <dsp:cNvPr id="0" name=""/>
        <dsp:cNvSpPr/>
      </dsp:nvSpPr>
      <dsp:spPr>
        <a:xfrm>
          <a:off x="0" y="2766282"/>
          <a:ext cx="11658597" cy="2408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0B6ACB-EB9A-4B06-8DDD-306A9ACE5C64}">
      <dsp:nvSpPr>
        <dsp:cNvPr id="0" name=""/>
        <dsp:cNvSpPr/>
      </dsp:nvSpPr>
      <dsp:spPr>
        <a:xfrm>
          <a:off x="550481" y="2565810"/>
          <a:ext cx="11102257" cy="2890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467" tIns="0" rIns="30846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Mxtoolbox.com- </a:t>
          </a:r>
          <a:r>
            <a:rPr lang="en-IN" sz="2400" kern="1200">
              <a:hlinkClick xmlns:r="http://schemas.openxmlformats.org/officeDocument/2006/relationships" r:id="rId7"/>
            </a:rPr>
            <a:t>https://Mxtoolbox.com</a:t>
          </a:r>
          <a:r>
            <a:rPr lang="en-IN" sz="2400" kern="1200"/>
            <a:t> </a:t>
          </a:r>
          <a:endParaRPr lang="en-IN" sz="2400" kern="1200" dirty="0"/>
        </a:p>
      </dsp:txBody>
      <dsp:txXfrm>
        <a:off x="564590" y="2579919"/>
        <a:ext cx="11074039" cy="260813"/>
      </dsp:txXfrm>
    </dsp:sp>
    <dsp:sp modelId="{4B721B82-844C-43FE-9D84-FA483A3D586F}">
      <dsp:nvSpPr>
        <dsp:cNvPr id="0" name=""/>
        <dsp:cNvSpPr/>
      </dsp:nvSpPr>
      <dsp:spPr>
        <a:xfrm>
          <a:off x="0" y="3239955"/>
          <a:ext cx="11658597" cy="2408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B58925-64D9-479C-A713-64E28B442CD7}">
      <dsp:nvSpPr>
        <dsp:cNvPr id="0" name=""/>
        <dsp:cNvSpPr/>
      </dsp:nvSpPr>
      <dsp:spPr>
        <a:xfrm>
          <a:off x="550481" y="3039483"/>
          <a:ext cx="11102257" cy="2890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467" tIns="0" rIns="30846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Ip2location.com- </a:t>
          </a:r>
          <a:r>
            <a:rPr lang="en-IN" sz="2400" kern="1200">
              <a:hlinkClick xmlns:r="http://schemas.openxmlformats.org/officeDocument/2006/relationships" r:id="rId8"/>
            </a:rPr>
            <a:t>https://Ip2location.com</a:t>
          </a:r>
          <a:r>
            <a:rPr lang="en-IN" sz="2400" kern="1200"/>
            <a:t> </a:t>
          </a:r>
          <a:endParaRPr lang="en-IN" sz="2400" kern="1200" dirty="0"/>
        </a:p>
      </dsp:txBody>
      <dsp:txXfrm>
        <a:off x="564590" y="3053592"/>
        <a:ext cx="11074039" cy="260813"/>
      </dsp:txXfrm>
    </dsp:sp>
    <dsp:sp modelId="{A4C15D48-6FD9-48BF-B80C-4AA17E87B9AF}">
      <dsp:nvSpPr>
        <dsp:cNvPr id="0" name=""/>
        <dsp:cNvSpPr/>
      </dsp:nvSpPr>
      <dsp:spPr>
        <a:xfrm>
          <a:off x="0" y="3713627"/>
          <a:ext cx="11658597" cy="2408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3E6532-5CAD-4F8E-8DAA-ACC9EFA0C9FB}">
      <dsp:nvSpPr>
        <dsp:cNvPr id="0" name=""/>
        <dsp:cNvSpPr/>
      </dsp:nvSpPr>
      <dsp:spPr>
        <a:xfrm>
          <a:off x="550481" y="3513156"/>
          <a:ext cx="11102257" cy="2890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467" tIns="0" rIns="30846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Ip-tracker.com- </a:t>
          </a:r>
          <a:r>
            <a:rPr lang="en-IN" sz="2400" kern="1200">
              <a:hlinkClick xmlns:r="http://schemas.openxmlformats.org/officeDocument/2006/relationships" r:id="rId9"/>
            </a:rPr>
            <a:t>https://Ip-tracker.com</a:t>
          </a:r>
          <a:r>
            <a:rPr lang="en-IN" sz="2400" kern="1200"/>
            <a:t> </a:t>
          </a:r>
          <a:endParaRPr lang="en-IN" sz="2400" kern="1200" dirty="0"/>
        </a:p>
      </dsp:txBody>
      <dsp:txXfrm>
        <a:off x="564590" y="3527265"/>
        <a:ext cx="11074039" cy="260813"/>
      </dsp:txXfrm>
    </dsp:sp>
    <dsp:sp modelId="{C346968C-EAFD-4BE0-93BD-436DFD4BC93B}">
      <dsp:nvSpPr>
        <dsp:cNvPr id="0" name=""/>
        <dsp:cNvSpPr/>
      </dsp:nvSpPr>
      <dsp:spPr>
        <a:xfrm>
          <a:off x="0" y="4187300"/>
          <a:ext cx="11658597" cy="2408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E75D52-A0C0-446A-A195-49CF708B3267}">
      <dsp:nvSpPr>
        <dsp:cNvPr id="0" name=""/>
        <dsp:cNvSpPr/>
      </dsp:nvSpPr>
      <dsp:spPr>
        <a:xfrm>
          <a:off x="550481" y="3986828"/>
          <a:ext cx="11102257" cy="2890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467" tIns="0" rIns="30846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/>
            <a:t>Wappalyzer.com- add as extension/ plugin</a:t>
          </a:r>
          <a:endParaRPr lang="en-IN" sz="2400" kern="1200" dirty="0"/>
        </a:p>
      </dsp:txBody>
      <dsp:txXfrm>
        <a:off x="564590" y="4000937"/>
        <a:ext cx="11074039" cy="260813"/>
      </dsp:txXfrm>
    </dsp:sp>
    <dsp:sp modelId="{814169F1-6349-4D1F-A8D8-07775FDD6372}">
      <dsp:nvSpPr>
        <dsp:cNvPr id="0" name=""/>
        <dsp:cNvSpPr/>
      </dsp:nvSpPr>
      <dsp:spPr>
        <a:xfrm>
          <a:off x="0" y="4660972"/>
          <a:ext cx="11658597" cy="24080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1434F-9F13-4025-A875-894F75B3545C}">
      <dsp:nvSpPr>
        <dsp:cNvPr id="0" name=""/>
        <dsp:cNvSpPr/>
      </dsp:nvSpPr>
      <dsp:spPr>
        <a:xfrm>
          <a:off x="550481" y="4460501"/>
          <a:ext cx="11102257" cy="289031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8467" tIns="0" rIns="30846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/>
            <a:t>etc</a:t>
          </a:r>
        </a:p>
      </dsp:txBody>
      <dsp:txXfrm>
        <a:off x="564590" y="4474610"/>
        <a:ext cx="11074039" cy="26081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DBA441-DCA9-4981-A6EA-9E5FEFDF41A5}">
      <dsp:nvSpPr>
        <dsp:cNvPr id="0" name=""/>
        <dsp:cNvSpPr/>
      </dsp:nvSpPr>
      <dsp:spPr>
        <a:xfrm>
          <a:off x="0" y="0"/>
          <a:ext cx="2197372" cy="260417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It has lot of tools which provide information </a:t>
          </a:r>
          <a:r>
            <a:rPr lang="en-IN" sz="1800" kern="1200" dirty="0">
              <a:hlinkClick xmlns:r="http://schemas.openxmlformats.org/officeDocument/2006/relationships" r:id="rId1"/>
            </a:rPr>
            <a:t>https://tools.dnsstuff.com/</a:t>
          </a:r>
          <a:endParaRPr lang="en-IN" sz="1800" kern="1200" dirty="0"/>
        </a:p>
      </dsp:txBody>
      <dsp:txXfrm>
        <a:off x="0" y="0"/>
        <a:ext cx="2197372" cy="781251"/>
      </dsp:txXfrm>
    </dsp:sp>
    <dsp:sp modelId="{BFE30E60-732B-4390-912B-B23E80B54917}">
      <dsp:nvSpPr>
        <dsp:cNvPr id="0" name=""/>
        <dsp:cNvSpPr/>
      </dsp:nvSpPr>
      <dsp:spPr>
        <a:xfrm>
          <a:off x="2368437" y="0"/>
          <a:ext cx="2197372" cy="509922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Domain tools</a:t>
          </a:r>
        </a:p>
      </dsp:txBody>
      <dsp:txXfrm>
        <a:off x="2368437" y="0"/>
        <a:ext cx="2197372" cy="1529766"/>
      </dsp:txXfrm>
    </dsp:sp>
    <dsp:sp modelId="{29140A7E-2518-40A7-8078-D7DA626B33CF}">
      <dsp:nvSpPr>
        <dsp:cNvPr id="0" name=""/>
        <dsp:cNvSpPr/>
      </dsp:nvSpPr>
      <dsp:spPr>
        <a:xfrm>
          <a:off x="2588174" y="1529891"/>
          <a:ext cx="1757897" cy="74284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Whois lookup</a:t>
          </a:r>
        </a:p>
      </dsp:txBody>
      <dsp:txXfrm>
        <a:off x="2609931" y="1551648"/>
        <a:ext cx="1714383" cy="699334"/>
      </dsp:txXfrm>
    </dsp:sp>
    <dsp:sp modelId="{11824C89-42F0-4996-A803-BB7646F5C988}">
      <dsp:nvSpPr>
        <dsp:cNvPr id="0" name=""/>
        <dsp:cNvSpPr/>
      </dsp:nvSpPr>
      <dsp:spPr>
        <a:xfrm>
          <a:off x="2588174" y="2387023"/>
          <a:ext cx="1757897" cy="742848"/>
        </a:xfrm>
        <a:prstGeom prst="roundRect">
          <a:avLst>
            <a:gd name="adj" fmla="val 10000"/>
          </a:avLst>
        </a:prstGeom>
        <a:solidFill>
          <a:schemeClr val="accent5">
            <a:hueOff val="-735334"/>
            <a:satOff val="-1023"/>
            <a:lumOff val="-3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DNS lookup</a:t>
          </a:r>
        </a:p>
      </dsp:txBody>
      <dsp:txXfrm>
        <a:off x="2609931" y="2408780"/>
        <a:ext cx="1714383" cy="699334"/>
      </dsp:txXfrm>
    </dsp:sp>
    <dsp:sp modelId="{4A016E9D-D725-406E-97E2-2BB55866FEEC}">
      <dsp:nvSpPr>
        <dsp:cNvPr id="0" name=""/>
        <dsp:cNvSpPr/>
      </dsp:nvSpPr>
      <dsp:spPr>
        <a:xfrm>
          <a:off x="2588174" y="3244155"/>
          <a:ext cx="1757897" cy="742848"/>
        </a:xfrm>
        <a:prstGeom prst="roundRect">
          <a:avLst>
            <a:gd name="adj" fmla="val 10000"/>
          </a:avLst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SSL examination- domain is using SSL or not</a:t>
          </a:r>
        </a:p>
      </dsp:txBody>
      <dsp:txXfrm>
        <a:off x="2609931" y="3265912"/>
        <a:ext cx="1714383" cy="699334"/>
      </dsp:txXfrm>
    </dsp:sp>
    <dsp:sp modelId="{E5EF952C-4A17-448A-A4FD-878EE0A035C4}">
      <dsp:nvSpPr>
        <dsp:cNvPr id="0" name=""/>
        <dsp:cNvSpPr/>
      </dsp:nvSpPr>
      <dsp:spPr>
        <a:xfrm>
          <a:off x="2588174" y="4101288"/>
          <a:ext cx="1757897" cy="742848"/>
        </a:xfrm>
        <a:prstGeom prst="roundRect">
          <a:avLst>
            <a:gd name="adj" fmla="val 10000"/>
          </a:avLst>
        </a:prstGeom>
        <a:solidFill>
          <a:schemeClr val="accent5">
            <a:hueOff val="-2206003"/>
            <a:satOff val="-3068"/>
            <a:lumOff val="-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Generates report</a:t>
          </a:r>
          <a:endParaRPr lang="en-IN" sz="1600" kern="1200" dirty="0"/>
        </a:p>
      </dsp:txBody>
      <dsp:txXfrm>
        <a:off x="2609931" y="4123045"/>
        <a:ext cx="1714383" cy="699334"/>
      </dsp:txXfrm>
    </dsp:sp>
    <dsp:sp modelId="{56D3FF40-7CA7-4BC6-B3E9-3946BE202744}">
      <dsp:nvSpPr>
        <dsp:cNvPr id="0" name=""/>
        <dsp:cNvSpPr/>
      </dsp:nvSpPr>
      <dsp:spPr>
        <a:xfrm>
          <a:off x="4730612" y="0"/>
          <a:ext cx="2197372" cy="509922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IP tools</a:t>
          </a:r>
        </a:p>
      </dsp:txBody>
      <dsp:txXfrm>
        <a:off x="4730612" y="0"/>
        <a:ext cx="2197372" cy="1529766"/>
      </dsp:txXfrm>
    </dsp:sp>
    <dsp:sp modelId="{20C1A99C-5531-40CD-BB96-2CA299028BDA}">
      <dsp:nvSpPr>
        <dsp:cNvPr id="0" name=""/>
        <dsp:cNvSpPr/>
      </dsp:nvSpPr>
      <dsp:spPr>
        <a:xfrm>
          <a:off x="4950350" y="1531260"/>
          <a:ext cx="1757897" cy="1537485"/>
        </a:xfrm>
        <a:prstGeom prst="roundRect">
          <a:avLst>
            <a:gd name="adj" fmla="val 10000"/>
          </a:avLst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Reverse DNS- country tool – IP ranges for country</a:t>
          </a:r>
        </a:p>
      </dsp:txBody>
      <dsp:txXfrm>
        <a:off x="4995381" y="1576291"/>
        <a:ext cx="1667835" cy="1447423"/>
      </dsp:txXfrm>
    </dsp:sp>
    <dsp:sp modelId="{6CC98624-DD4E-48A1-9F1C-4721E936DAC2}">
      <dsp:nvSpPr>
        <dsp:cNvPr id="0" name=""/>
        <dsp:cNvSpPr/>
      </dsp:nvSpPr>
      <dsp:spPr>
        <a:xfrm>
          <a:off x="4950350" y="3305281"/>
          <a:ext cx="1757897" cy="1537485"/>
        </a:xfrm>
        <a:prstGeom prst="roundRect">
          <a:avLst>
            <a:gd name="adj" fmla="val 100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DNS Root Server Response Time</a:t>
          </a:r>
        </a:p>
      </dsp:txBody>
      <dsp:txXfrm>
        <a:off x="4995381" y="3350312"/>
        <a:ext cx="1667835" cy="1447423"/>
      </dsp:txXfrm>
    </dsp:sp>
    <dsp:sp modelId="{0C3C01B6-D8D4-4C7E-9A8F-4E79F72928D1}">
      <dsp:nvSpPr>
        <dsp:cNvPr id="0" name=""/>
        <dsp:cNvSpPr/>
      </dsp:nvSpPr>
      <dsp:spPr>
        <a:xfrm>
          <a:off x="7092788" y="0"/>
          <a:ext cx="2197372" cy="509922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Networking tools</a:t>
          </a:r>
        </a:p>
      </dsp:txBody>
      <dsp:txXfrm>
        <a:off x="7092788" y="0"/>
        <a:ext cx="2197372" cy="1529766"/>
      </dsp:txXfrm>
    </dsp:sp>
    <dsp:sp modelId="{8DA710FE-267A-4818-87CE-25B376FB81AA}">
      <dsp:nvSpPr>
        <dsp:cNvPr id="0" name=""/>
        <dsp:cNvSpPr/>
      </dsp:nvSpPr>
      <dsp:spPr>
        <a:xfrm>
          <a:off x="7312525" y="1531260"/>
          <a:ext cx="1757897" cy="1537485"/>
        </a:xfrm>
        <a:prstGeom prst="roundRect">
          <a:avLst>
            <a:gd name="adj" fmla="val 10000"/>
          </a:avLst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DNS Traversal</a:t>
          </a:r>
        </a:p>
      </dsp:txBody>
      <dsp:txXfrm>
        <a:off x="7357556" y="1576291"/>
        <a:ext cx="1667835" cy="1447423"/>
      </dsp:txXfrm>
    </dsp:sp>
    <dsp:sp modelId="{51EC91D9-9272-423B-A45E-813140565CBD}">
      <dsp:nvSpPr>
        <dsp:cNvPr id="0" name=""/>
        <dsp:cNvSpPr/>
      </dsp:nvSpPr>
      <dsp:spPr>
        <a:xfrm>
          <a:off x="7312525" y="3305281"/>
          <a:ext cx="1757897" cy="1537485"/>
        </a:xfrm>
        <a:prstGeom prst="roundRect">
          <a:avLst>
            <a:gd name="adj" fmla="val 10000"/>
          </a:avLst>
        </a:prstGeom>
        <a:solidFill>
          <a:schemeClr val="accent5">
            <a:hueOff val="-5147341"/>
            <a:satOff val="-7160"/>
            <a:lumOff val="-274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DNS Timing</a:t>
          </a:r>
        </a:p>
      </dsp:txBody>
      <dsp:txXfrm>
        <a:off x="7357556" y="3350312"/>
        <a:ext cx="1667835" cy="1447423"/>
      </dsp:txXfrm>
    </dsp:sp>
    <dsp:sp modelId="{742E0480-D282-4977-ADC4-4560BDE82A94}">
      <dsp:nvSpPr>
        <dsp:cNvPr id="0" name=""/>
        <dsp:cNvSpPr/>
      </dsp:nvSpPr>
      <dsp:spPr>
        <a:xfrm>
          <a:off x="9454963" y="0"/>
          <a:ext cx="2197372" cy="5099222"/>
        </a:xfrm>
        <a:prstGeom prst="roundRect">
          <a:avLst>
            <a:gd name="adj" fmla="val 10000"/>
          </a:avLst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Email tools</a:t>
          </a:r>
        </a:p>
      </dsp:txBody>
      <dsp:txXfrm>
        <a:off x="9454963" y="0"/>
        <a:ext cx="2197372" cy="1529766"/>
      </dsp:txXfrm>
    </dsp:sp>
    <dsp:sp modelId="{CBE3AD85-7C31-44D1-8BCB-8529FC43C014}">
      <dsp:nvSpPr>
        <dsp:cNvPr id="0" name=""/>
        <dsp:cNvSpPr/>
      </dsp:nvSpPr>
      <dsp:spPr>
        <a:xfrm>
          <a:off x="9674700" y="1530202"/>
          <a:ext cx="1757897" cy="1001792"/>
        </a:xfrm>
        <a:prstGeom prst="roundRect">
          <a:avLst>
            <a:gd name="adj" fmla="val 10000"/>
          </a:avLst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Email Test</a:t>
          </a:r>
        </a:p>
      </dsp:txBody>
      <dsp:txXfrm>
        <a:off x="9704041" y="1559543"/>
        <a:ext cx="1699215" cy="943110"/>
      </dsp:txXfrm>
    </dsp:sp>
    <dsp:sp modelId="{40F64BDA-07D2-40F2-9F82-E2B318070F64}">
      <dsp:nvSpPr>
        <dsp:cNvPr id="0" name=""/>
        <dsp:cNvSpPr/>
      </dsp:nvSpPr>
      <dsp:spPr>
        <a:xfrm>
          <a:off x="9674700" y="2686117"/>
          <a:ext cx="1757897" cy="1001792"/>
        </a:xfrm>
        <a:prstGeom prst="roundRect">
          <a:avLst>
            <a:gd name="adj" fmla="val 10000"/>
          </a:avLst>
        </a:prstGeom>
        <a:solidFill>
          <a:schemeClr val="accent5">
            <a:hueOff val="-6618010"/>
            <a:satOff val="-9205"/>
            <a:lumOff val="-35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Spam blacklist lookup</a:t>
          </a:r>
        </a:p>
      </dsp:txBody>
      <dsp:txXfrm>
        <a:off x="9704041" y="2715458"/>
        <a:ext cx="1699215" cy="943110"/>
      </dsp:txXfrm>
    </dsp:sp>
    <dsp:sp modelId="{CA5D918C-3EC2-4C6C-8CA5-89FBC55F1124}">
      <dsp:nvSpPr>
        <dsp:cNvPr id="0" name=""/>
        <dsp:cNvSpPr/>
      </dsp:nvSpPr>
      <dsp:spPr>
        <a:xfrm>
          <a:off x="9674700" y="3842032"/>
          <a:ext cx="1757897" cy="1001792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30480" rIns="4064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Email path analyser</a:t>
          </a:r>
        </a:p>
      </dsp:txBody>
      <dsp:txXfrm>
        <a:off x="9704041" y="3871373"/>
        <a:ext cx="1699215" cy="94311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B640B8-C078-494E-B404-CFAFA69525A2}">
      <dsp:nvSpPr>
        <dsp:cNvPr id="0" name=""/>
        <dsp:cNvSpPr/>
      </dsp:nvSpPr>
      <dsp:spPr>
        <a:xfrm>
          <a:off x="0" y="0"/>
          <a:ext cx="11658597" cy="509922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>
              <a:solidFill>
                <a:schemeClr val="tx1"/>
              </a:solidFill>
            </a:rPr>
            <a:t>DNSreport </a:t>
          </a:r>
        </a:p>
      </dsp:txBody>
      <dsp:txXfrm>
        <a:off x="0" y="0"/>
        <a:ext cx="11658597" cy="1529766"/>
      </dsp:txXfrm>
    </dsp:sp>
    <dsp:sp modelId="{7CF0A4DD-82D5-475F-99AA-055044112424}">
      <dsp:nvSpPr>
        <dsp:cNvPr id="0" name=""/>
        <dsp:cNvSpPr/>
      </dsp:nvSpPr>
      <dsp:spPr>
        <a:xfrm>
          <a:off x="1165859" y="1529891"/>
          <a:ext cx="9326878" cy="7428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kern="1200">
              <a:solidFill>
                <a:schemeClr val="tx1"/>
              </a:solidFill>
            </a:rPr>
            <a:t>It generates report</a:t>
          </a:r>
        </a:p>
      </dsp:txBody>
      <dsp:txXfrm>
        <a:off x="1187616" y="1551648"/>
        <a:ext cx="9283364" cy="699334"/>
      </dsp:txXfrm>
    </dsp:sp>
    <dsp:sp modelId="{24176DDB-1AD4-4A69-B2BA-49C66366A9E7}">
      <dsp:nvSpPr>
        <dsp:cNvPr id="0" name=""/>
        <dsp:cNvSpPr/>
      </dsp:nvSpPr>
      <dsp:spPr>
        <a:xfrm>
          <a:off x="1165859" y="2387023"/>
          <a:ext cx="9326878" cy="742848"/>
        </a:xfrm>
        <a:prstGeom prst="roundRect">
          <a:avLst>
            <a:gd name="adj" fmla="val 10000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kern="1200">
              <a:solidFill>
                <a:schemeClr val="tx1"/>
              </a:solidFill>
            </a:rPr>
            <a:t>It gives details of parent zone DNS servers</a:t>
          </a:r>
        </a:p>
      </dsp:txBody>
      <dsp:txXfrm>
        <a:off x="1187616" y="2408780"/>
        <a:ext cx="9283364" cy="699334"/>
      </dsp:txXfrm>
    </dsp:sp>
    <dsp:sp modelId="{1136899D-8D85-401F-BB62-969DABC31FDC}">
      <dsp:nvSpPr>
        <dsp:cNvPr id="0" name=""/>
        <dsp:cNvSpPr/>
      </dsp:nvSpPr>
      <dsp:spPr>
        <a:xfrm>
          <a:off x="1165859" y="3244155"/>
          <a:ext cx="9326878" cy="742848"/>
        </a:xfrm>
        <a:prstGeom prst="roundRect">
          <a:avLst>
            <a:gd name="adj" fmla="val 10000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kern="1200" dirty="0">
              <a:solidFill>
                <a:schemeClr val="tx1"/>
              </a:solidFill>
            </a:rPr>
            <a:t>Records open DNS server</a:t>
          </a:r>
        </a:p>
      </dsp:txBody>
      <dsp:txXfrm>
        <a:off x="1187616" y="3265912"/>
        <a:ext cx="9283364" cy="699334"/>
      </dsp:txXfrm>
    </dsp:sp>
    <dsp:sp modelId="{9633FB4D-DAD0-4D22-9EAC-DCF343A9F033}">
      <dsp:nvSpPr>
        <dsp:cNvPr id="0" name=""/>
        <dsp:cNvSpPr/>
      </dsp:nvSpPr>
      <dsp:spPr>
        <a:xfrm>
          <a:off x="1165859" y="4101288"/>
          <a:ext cx="9326878" cy="742848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74295" rIns="99060" bIns="7429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kern="1200" dirty="0">
              <a:solidFill>
                <a:schemeClr val="tx1"/>
              </a:solidFill>
            </a:rPr>
            <a:t>Generate Report &amp; analyse- 5 mins Task </a:t>
          </a:r>
        </a:p>
      </dsp:txBody>
      <dsp:txXfrm>
        <a:off x="1187616" y="4123045"/>
        <a:ext cx="9283364" cy="69933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59DC35-D9B9-409C-B087-442E1C5F1FC3}">
      <dsp:nvSpPr>
        <dsp:cNvPr id="0" name=""/>
        <dsp:cNvSpPr/>
      </dsp:nvSpPr>
      <dsp:spPr>
        <a:xfrm>
          <a:off x="0" y="0"/>
          <a:ext cx="11658597" cy="509922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500" kern="1200" dirty="0">
              <a:solidFill>
                <a:schemeClr val="tx1"/>
              </a:solidFill>
            </a:rPr>
            <a:t>Whois Lookup</a:t>
          </a:r>
        </a:p>
      </dsp:txBody>
      <dsp:txXfrm>
        <a:off x="0" y="0"/>
        <a:ext cx="11658597" cy="1529766"/>
      </dsp:txXfrm>
    </dsp:sp>
    <dsp:sp modelId="{5F5B1EEE-5D14-42C9-86B8-B894DC797B90}">
      <dsp:nvSpPr>
        <dsp:cNvPr id="0" name=""/>
        <dsp:cNvSpPr/>
      </dsp:nvSpPr>
      <dsp:spPr>
        <a:xfrm>
          <a:off x="1165859" y="1532878"/>
          <a:ext cx="9326878" cy="41754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solidFill>
                <a:schemeClr val="tx1"/>
              </a:solidFill>
            </a:rPr>
            <a:t>Generate information regarding domain</a:t>
          </a:r>
        </a:p>
      </dsp:txBody>
      <dsp:txXfrm>
        <a:off x="1178089" y="1545108"/>
        <a:ext cx="9302418" cy="393088"/>
      </dsp:txXfrm>
    </dsp:sp>
    <dsp:sp modelId="{46F6BF4E-64E7-4666-9095-0096807592F7}">
      <dsp:nvSpPr>
        <dsp:cNvPr id="0" name=""/>
        <dsp:cNvSpPr/>
      </dsp:nvSpPr>
      <dsp:spPr>
        <a:xfrm>
          <a:off x="1165859" y="2014665"/>
          <a:ext cx="9326878" cy="417548"/>
        </a:xfrm>
        <a:prstGeom prst="roundRect">
          <a:avLst>
            <a:gd name="adj" fmla="val 10000"/>
          </a:avLst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solidFill>
                <a:schemeClr val="tx1"/>
              </a:solidFill>
            </a:rPr>
            <a:t>Date of domain created</a:t>
          </a:r>
        </a:p>
      </dsp:txBody>
      <dsp:txXfrm>
        <a:off x="1178089" y="2026895"/>
        <a:ext cx="9302418" cy="393088"/>
      </dsp:txXfrm>
    </dsp:sp>
    <dsp:sp modelId="{EFF4F5AA-948F-40E1-A475-501BA3404015}">
      <dsp:nvSpPr>
        <dsp:cNvPr id="0" name=""/>
        <dsp:cNvSpPr/>
      </dsp:nvSpPr>
      <dsp:spPr>
        <a:xfrm>
          <a:off x="1165859" y="2496452"/>
          <a:ext cx="9326878" cy="417548"/>
        </a:xfrm>
        <a:prstGeom prst="roundRect">
          <a:avLst>
            <a:gd name="adj" fmla="val 10000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solidFill>
                <a:schemeClr val="tx1"/>
              </a:solidFill>
            </a:rPr>
            <a:t>Domain </a:t>
          </a:r>
          <a:r>
            <a:rPr lang="en-IN" sz="2200" kern="1200" dirty="0" err="1">
              <a:solidFill>
                <a:schemeClr val="tx1"/>
              </a:solidFill>
            </a:rPr>
            <a:t>Updation</a:t>
          </a:r>
          <a:r>
            <a:rPr lang="en-IN" sz="2200" kern="1200" dirty="0">
              <a:solidFill>
                <a:schemeClr val="tx1"/>
              </a:solidFill>
            </a:rPr>
            <a:t> date</a:t>
          </a:r>
        </a:p>
      </dsp:txBody>
      <dsp:txXfrm>
        <a:off x="1178089" y="2508682"/>
        <a:ext cx="9302418" cy="393088"/>
      </dsp:txXfrm>
    </dsp:sp>
    <dsp:sp modelId="{BF9E4B5B-E164-4F27-88C5-EE95B6257124}">
      <dsp:nvSpPr>
        <dsp:cNvPr id="0" name=""/>
        <dsp:cNvSpPr/>
      </dsp:nvSpPr>
      <dsp:spPr>
        <a:xfrm>
          <a:off x="1165859" y="2978239"/>
          <a:ext cx="9326878" cy="417548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solidFill>
                <a:schemeClr val="tx1"/>
              </a:solidFill>
            </a:rPr>
            <a:t>Source of the information is collected</a:t>
          </a:r>
        </a:p>
      </dsp:txBody>
      <dsp:txXfrm>
        <a:off x="1178089" y="2990469"/>
        <a:ext cx="9302418" cy="393088"/>
      </dsp:txXfrm>
    </dsp:sp>
    <dsp:sp modelId="{9EEBFE1D-FA02-428E-8138-515FE1EF992C}">
      <dsp:nvSpPr>
        <dsp:cNvPr id="0" name=""/>
        <dsp:cNvSpPr/>
      </dsp:nvSpPr>
      <dsp:spPr>
        <a:xfrm>
          <a:off x="1165859" y="3460026"/>
          <a:ext cx="9326878" cy="417548"/>
        </a:xfrm>
        <a:prstGeom prst="roundRect">
          <a:avLst>
            <a:gd name="adj" fmla="val 10000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solidFill>
                <a:schemeClr val="tx1"/>
              </a:solidFill>
            </a:rPr>
            <a:t>Contact details (No privacy- open source)- this is valuable information</a:t>
          </a:r>
        </a:p>
      </dsp:txBody>
      <dsp:txXfrm>
        <a:off x="1178089" y="3472256"/>
        <a:ext cx="9302418" cy="393088"/>
      </dsp:txXfrm>
    </dsp:sp>
    <dsp:sp modelId="{64148BC4-12F3-47A4-845D-665E58A54F54}">
      <dsp:nvSpPr>
        <dsp:cNvPr id="0" name=""/>
        <dsp:cNvSpPr/>
      </dsp:nvSpPr>
      <dsp:spPr>
        <a:xfrm>
          <a:off x="1165859" y="3941813"/>
          <a:ext cx="9326878" cy="417548"/>
        </a:xfrm>
        <a:prstGeom prst="roundRect">
          <a:avLst>
            <a:gd name="adj" fmla="val 10000"/>
          </a:avLst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solidFill>
                <a:schemeClr val="tx1"/>
              </a:solidFill>
            </a:rPr>
            <a:t>Server information</a:t>
          </a:r>
        </a:p>
      </dsp:txBody>
      <dsp:txXfrm>
        <a:off x="1178089" y="3954043"/>
        <a:ext cx="9302418" cy="393088"/>
      </dsp:txXfrm>
    </dsp:sp>
    <dsp:sp modelId="{2B37348E-043B-43DB-BBFD-311740E9B24F}">
      <dsp:nvSpPr>
        <dsp:cNvPr id="0" name=""/>
        <dsp:cNvSpPr/>
      </dsp:nvSpPr>
      <dsp:spPr>
        <a:xfrm>
          <a:off x="1165859" y="4423599"/>
          <a:ext cx="9326878" cy="417548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41910" rIns="5588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solidFill>
                <a:schemeClr val="tx1"/>
              </a:solidFill>
            </a:rPr>
            <a:t>Etc.</a:t>
          </a:r>
        </a:p>
      </dsp:txBody>
      <dsp:txXfrm>
        <a:off x="1178089" y="4435829"/>
        <a:ext cx="9302418" cy="39308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1504ED-03D3-47DD-A226-BD495B9B83D7}">
      <dsp:nvSpPr>
        <dsp:cNvPr id="0" name=""/>
        <dsp:cNvSpPr/>
      </dsp:nvSpPr>
      <dsp:spPr>
        <a:xfrm>
          <a:off x="4111" y="774"/>
          <a:ext cx="11650374" cy="116276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 dirty="0">
              <a:solidFill>
                <a:schemeClr val="tx1"/>
              </a:solidFill>
            </a:rPr>
            <a:t>Allows to understand what is running behind the website</a:t>
          </a:r>
        </a:p>
      </dsp:txBody>
      <dsp:txXfrm>
        <a:off x="38167" y="34830"/>
        <a:ext cx="11582262" cy="1094650"/>
      </dsp:txXfrm>
    </dsp:sp>
    <dsp:sp modelId="{361BC70F-9859-42D9-8DDE-29D55FB6E869}">
      <dsp:nvSpPr>
        <dsp:cNvPr id="0" name=""/>
        <dsp:cNvSpPr/>
      </dsp:nvSpPr>
      <dsp:spPr>
        <a:xfrm>
          <a:off x="15483" y="1312411"/>
          <a:ext cx="2879011" cy="11627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solidFill>
                <a:schemeClr val="tx1"/>
              </a:solidFill>
            </a:rPr>
            <a:t>What is IP address on website server it is hosted on</a:t>
          </a:r>
        </a:p>
      </dsp:txBody>
      <dsp:txXfrm>
        <a:off x="49539" y="1346467"/>
        <a:ext cx="2810899" cy="1094650"/>
      </dsp:txXfrm>
    </dsp:sp>
    <dsp:sp modelId="{031F6C80-EF57-4BE2-82EA-D0B4F45FB228}">
      <dsp:nvSpPr>
        <dsp:cNvPr id="0" name=""/>
        <dsp:cNvSpPr/>
      </dsp:nvSpPr>
      <dsp:spPr>
        <a:xfrm>
          <a:off x="3178261" y="1321934"/>
          <a:ext cx="1488569" cy="11627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solidFill>
                <a:schemeClr val="tx1"/>
              </a:solidFill>
            </a:rPr>
            <a:t>Web tracker</a:t>
          </a:r>
        </a:p>
      </dsp:txBody>
      <dsp:txXfrm>
        <a:off x="3212317" y="1355990"/>
        <a:ext cx="1420457" cy="1094650"/>
      </dsp:txXfrm>
    </dsp:sp>
    <dsp:sp modelId="{3F02F2BF-7CB0-49EE-BC67-404EE995A0AE}">
      <dsp:nvSpPr>
        <dsp:cNvPr id="0" name=""/>
        <dsp:cNvSpPr/>
      </dsp:nvSpPr>
      <dsp:spPr>
        <a:xfrm>
          <a:off x="4936574" y="1321934"/>
          <a:ext cx="2294182" cy="11627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solidFill>
                <a:schemeClr val="tx1"/>
              </a:solidFill>
            </a:rPr>
            <a:t>Server side technology</a:t>
          </a:r>
        </a:p>
      </dsp:txBody>
      <dsp:txXfrm>
        <a:off x="4970630" y="1355990"/>
        <a:ext cx="2226070" cy="1094650"/>
      </dsp:txXfrm>
    </dsp:sp>
    <dsp:sp modelId="{C9AFF9D4-78CE-4374-8190-0042E0989F77}">
      <dsp:nvSpPr>
        <dsp:cNvPr id="0" name=""/>
        <dsp:cNvSpPr/>
      </dsp:nvSpPr>
      <dsp:spPr>
        <a:xfrm>
          <a:off x="7392862" y="1302886"/>
          <a:ext cx="3281098" cy="116276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>
              <a:solidFill>
                <a:schemeClr val="tx1"/>
              </a:solidFill>
            </a:rPr>
            <a:t>What are the frameworks</a:t>
          </a:r>
        </a:p>
      </dsp:txBody>
      <dsp:txXfrm>
        <a:off x="7426918" y="1336942"/>
        <a:ext cx="3212986" cy="1094650"/>
      </dsp:txXfrm>
    </dsp:sp>
    <dsp:sp modelId="{3A96765E-FA51-4651-8652-C03EC651B017}">
      <dsp:nvSpPr>
        <dsp:cNvPr id="0" name=""/>
        <dsp:cNvSpPr/>
      </dsp:nvSpPr>
      <dsp:spPr>
        <a:xfrm>
          <a:off x="4014197" y="2671675"/>
          <a:ext cx="1488569" cy="11627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tx1"/>
              </a:solidFill>
            </a:rPr>
            <a:t>CMS system</a:t>
          </a:r>
        </a:p>
      </dsp:txBody>
      <dsp:txXfrm>
        <a:off x="4048253" y="2705731"/>
        <a:ext cx="1420457" cy="1094650"/>
      </dsp:txXfrm>
    </dsp:sp>
    <dsp:sp modelId="{14057773-029E-4F42-B235-0BA3A5934FD5}">
      <dsp:nvSpPr>
        <dsp:cNvPr id="0" name=""/>
        <dsp:cNvSpPr/>
      </dsp:nvSpPr>
      <dsp:spPr>
        <a:xfrm>
          <a:off x="5804335" y="2671675"/>
          <a:ext cx="1488569" cy="11627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tx1"/>
              </a:solidFill>
            </a:rPr>
            <a:t>Domain registrar</a:t>
          </a:r>
        </a:p>
      </dsp:txBody>
      <dsp:txXfrm>
        <a:off x="5838391" y="2705731"/>
        <a:ext cx="1420457" cy="1094650"/>
      </dsp:txXfrm>
    </dsp:sp>
    <dsp:sp modelId="{7B166796-F99D-44DD-AF98-E101E178CD89}">
      <dsp:nvSpPr>
        <dsp:cNvPr id="0" name=""/>
        <dsp:cNvSpPr/>
      </dsp:nvSpPr>
      <dsp:spPr>
        <a:xfrm>
          <a:off x="7617606" y="2652623"/>
          <a:ext cx="1488569" cy="11627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tx1"/>
              </a:solidFill>
            </a:rPr>
            <a:t>DNS administrator</a:t>
          </a:r>
        </a:p>
      </dsp:txBody>
      <dsp:txXfrm>
        <a:off x="7651662" y="2686679"/>
        <a:ext cx="1420457" cy="1094650"/>
      </dsp:txXfrm>
    </dsp:sp>
    <dsp:sp modelId="{FA652AD9-93B0-41B5-9D2E-1BADF2199837}">
      <dsp:nvSpPr>
        <dsp:cNvPr id="0" name=""/>
        <dsp:cNvSpPr/>
      </dsp:nvSpPr>
      <dsp:spPr>
        <a:xfrm>
          <a:off x="2142470" y="2666716"/>
          <a:ext cx="1488569" cy="11627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tx1"/>
              </a:solidFill>
            </a:rPr>
            <a:t>Email</a:t>
          </a:r>
        </a:p>
      </dsp:txBody>
      <dsp:txXfrm>
        <a:off x="2176526" y="2700772"/>
        <a:ext cx="1420457" cy="109465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CB392E-1471-423A-86B6-976D592EF639}">
      <dsp:nvSpPr>
        <dsp:cNvPr id="0" name=""/>
        <dsp:cNvSpPr/>
      </dsp:nvSpPr>
      <dsp:spPr>
        <a:xfrm>
          <a:off x="7093" y="3968"/>
          <a:ext cx="7462163" cy="15636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>
              <a:solidFill>
                <a:schemeClr val="tx1"/>
              </a:solidFill>
            </a:rPr>
            <a:t>You asking database </a:t>
          </a:r>
          <a:r>
            <a:rPr lang="en-IN" sz="4100" kern="1200" dirty="0" err="1">
              <a:solidFill>
                <a:schemeClr val="tx1"/>
              </a:solidFill>
            </a:rPr>
            <a:t>whois</a:t>
          </a:r>
          <a:r>
            <a:rPr lang="en-IN" sz="4100" kern="1200" dirty="0">
              <a:solidFill>
                <a:schemeClr val="tx1"/>
              </a:solidFill>
            </a:rPr>
            <a:t> to search</a:t>
          </a:r>
        </a:p>
      </dsp:txBody>
      <dsp:txXfrm>
        <a:off x="52890" y="49765"/>
        <a:ext cx="7370569" cy="1472034"/>
      </dsp:txXfrm>
    </dsp:sp>
    <dsp:sp modelId="{40D1E7E0-560B-435A-8904-E4AD3E4E939A}">
      <dsp:nvSpPr>
        <dsp:cNvPr id="0" name=""/>
        <dsp:cNvSpPr/>
      </dsp:nvSpPr>
      <dsp:spPr>
        <a:xfrm>
          <a:off x="7093" y="1767796"/>
          <a:ext cx="3580692" cy="15636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>
              <a:solidFill>
                <a:schemeClr val="tx1"/>
              </a:solidFill>
            </a:rPr>
            <a:t>Who is this domain registered to?</a:t>
          </a:r>
        </a:p>
      </dsp:txBody>
      <dsp:txXfrm>
        <a:off x="52890" y="1813593"/>
        <a:ext cx="3489098" cy="1472034"/>
      </dsp:txXfrm>
    </dsp:sp>
    <dsp:sp modelId="{E98F7508-A2E0-41FE-B397-0C2B898715CB}">
      <dsp:nvSpPr>
        <dsp:cNvPr id="0" name=""/>
        <dsp:cNvSpPr/>
      </dsp:nvSpPr>
      <dsp:spPr>
        <a:xfrm>
          <a:off x="3888563" y="1767796"/>
          <a:ext cx="3580692" cy="15636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>
              <a:solidFill>
                <a:schemeClr val="tx1"/>
              </a:solidFill>
            </a:rPr>
            <a:t>More details of the domain etc.</a:t>
          </a:r>
        </a:p>
      </dsp:txBody>
      <dsp:txXfrm>
        <a:off x="3934360" y="1813593"/>
        <a:ext cx="3489098" cy="1472034"/>
      </dsp:txXfrm>
    </dsp:sp>
    <dsp:sp modelId="{5B74AD05-9156-4F81-BF7D-727D8DC63D89}">
      <dsp:nvSpPr>
        <dsp:cNvPr id="0" name=""/>
        <dsp:cNvSpPr/>
      </dsp:nvSpPr>
      <dsp:spPr>
        <a:xfrm>
          <a:off x="3888563" y="3531625"/>
          <a:ext cx="3580692" cy="156362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>
              <a:solidFill>
                <a:schemeClr val="tx1"/>
              </a:solidFill>
            </a:rPr>
            <a:t>Can use this tool on Kali Linux</a:t>
          </a:r>
        </a:p>
      </dsp:txBody>
      <dsp:txXfrm>
        <a:off x="3934360" y="3577422"/>
        <a:ext cx="3489098" cy="1472034"/>
      </dsp:txXfrm>
    </dsp:sp>
    <dsp:sp modelId="{F5853B8B-20B6-4617-97EC-D49FB9DAB9E8}">
      <dsp:nvSpPr>
        <dsp:cNvPr id="0" name=""/>
        <dsp:cNvSpPr/>
      </dsp:nvSpPr>
      <dsp:spPr>
        <a:xfrm>
          <a:off x="8070812" y="3968"/>
          <a:ext cx="3580692" cy="15636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100" kern="1200" dirty="0">
              <a:solidFill>
                <a:schemeClr val="tx1"/>
              </a:solidFill>
            </a:rPr>
            <a:t>Command:</a:t>
          </a:r>
        </a:p>
      </dsp:txBody>
      <dsp:txXfrm>
        <a:off x="8116609" y="49765"/>
        <a:ext cx="3489098" cy="1472034"/>
      </dsp:txXfrm>
    </dsp:sp>
    <dsp:sp modelId="{BD2B5C5E-B183-4E78-B805-141AE420FD62}">
      <dsp:nvSpPr>
        <dsp:cNvPr id="0" name=""/>
        <dsp:cNvSpPr/>
      </dsp:nvSpPr>
      <dsp:spPr>
        <a:xfrm>
          <a:off x="8070812" y="1767796"/>
          <a:ext cx="3580692" cy="15636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>
              <a:solidFill>
                <a:schemeClr val="tx1"/>
              </a:solidFill>
            </a:rPr>
            <a:t>Whois hspolit.com</a:t>
          </a:r>
        </a:p>
      </dsp:txBody>
      <dsp:txXfrm>
        <a:off x="8116609" y="1813593"/>
        <a:ext cx="3489098" cy="147203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8485DB-B926-4A77-9B79-0D26683A53C4}">
      <dsp:nvSpPr>
        <dsp:cNvPr id="0" name=""/>
        <dsp:cNvSpPr/>
      </dsp:nvSpPr>
      <dsp:spPr>
        <a:xfrm>
          <a:off x="4961236" y="1771394"/>
          <a:ext cx="1736124" cy="155643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Whois hspolit.com</a:t>
          </a:r>
        </a:p>
      </dsp:txBody>
      <dsp:txXfrm>
        <a:off x="5215485" y="1999328"/>
        <a:ext cx="1227626" cy="1100564"/>
      </dsp:txXfrm>
    </dsp:sp>
    <dsp:sp modelId="{9C6110EE-8732-4F75-914F-42DCB4788A4A}">
      <dsp:nvSpPr>
        <dsp:cNvPr id="0" name=""/>
        <dsp:cNvSpPr/>
      </dsp:nvSpPr>
      <dsp:spPr>
        <a:xfrm rot="16115155">
          <a:off x="5718690" y="1383673"/>
          <a:ext cx="174904" cy="4558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 rot="10800000">
        <a:off x="5745573" y="1501063"/>
        <a:ext cx="122433" cy="273488"/>
      </dsp:txXfrm>
    </dsp:sp>
    <dsp:sp modelId="{47BFFDEE-E867-4BB9-99BC-BE0F2A2D1459}">
      <dsp:nvSpPr>
        <dsp:cNvPr id="0" name=""/>
        <dsp:cNvSpPr/>
      </dsp:nvSpPr>
      <dsp:spPr>
        <a:xfrm>
          <a:off x="4987866" y="-96699"/>
          <a:ext cx="1590195" cy="153859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</a:rPr>
            <a:t>Domain was brought</a:t>
          </a:r>
        </a:p>
      </dsp:txBody>
      <dsp:txXfrm>
        <a:off x="5220745" y="128623"/>
        <a:ext cx="1124437" cy="1087950"/>
      </dsp:txXfrm>
    </dsp:sp>
    <dsp:sp modelId="{BA75C0A2-1E44-46A6-96B5-FAB200B84B5C}">
      <dsp:nvSpPr>
        <dsp:cNvPr id="0" name=""/>
        <dsp:cNvSpPr/>
      </dsp:nvSpPr>
      <dsp:spPr>
        <a:xfrm rot="20291058">
          <a:off x="6751779" y="1878102"/>
          <a:ext cx="371445" cy="4558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>
        <a:off x="6755769" y="1989969"/>
        <a:ext cx="260012" cy="273488"/>
      </dsp:txXfrm>
    </dsp:sp>
    <dsp:sp modelId="{7F0BD56B-4F70-481D-9CFA-9DB87C77C176}">
      <dsp:nvSpPr>
        <dsp:cNvPr id="0" name=""/>
        <dsp:cNvSpPr/>
      </dsp:nvSpPr>
      <dsp:spPr>
        <a:xfrm>
          <a:off x="7212192" y="908486"/>
          <a:ext cx="1590195" cy="1538594"/>
        </a:xfrm>
        <a:prstGeom prst="ellipse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>
              <a:solidFill>
                <a:schemeClr val="tx1"/>
              </a:solidFill>
            </a:rPr>
            <a:t>Update date</a:t>
          </a:r>
        </a:p>
      </dsp:txBody>
      <dsp:txXfrm>
        <a:off x="7445071" y="1133808"/>
        <a:ext cx="1124437" cy="1087950"/>
      </dsp:txXfrm>
    </dsp:sp>
    <dsp:sp modelId="{D198F038-4B12-4EBE-A398-17BFC4262714}">
      <dsp:nvSpPr>
        <dsp:cNvPr id="0" name=""/>
        <dsp:cNvSpPr/>
      </dsp:nvSpPr>
      <dsp:spPr>
        <a:xfrm rot="1486458">
          <a:off x="6734082" y="2832030"/>
          <a:ext cx="401930" cy="4558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>
        <a:off x="6739631" y="2897928"/>
        <a:ext cx="281351" cy="273488"/>
      </dsp:txXfrm>
    </dsp:sp>
    <dsp:sp modelId="{A36331E5-6780-4152-9CB6-041B4FD34523}">
      <dsp:nvSpPr>
        <dsp:cNvPr id="0" name=""/>
        <dsp:cNvSpPr/>
      </dsp:nvSpPr>
      <dsp:spPr>
        <a:xfrm>
          <a:off x="7212197" y="2785503"/>
          <a:ext cx="1590195" cy="1538594"/>
        </a:xfrm>
        <a:prstGeom prst="ellipse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</a:rPr>
            <a:t>Contact emails</a:t>
          </a:r>
        </a:p>
      </dsp:txBody>
      <dsp:txXfrm>
        <a:off x="7445076" y="3010825"/>
        <a:ext cx="1124437" cy="1087950"/>
      </dsp:txXfrm>
    </dsp:sp>
    <dsp:sp modelId="{1321C83B-E895-4706-8CFF-3FC12AF54AC1}">
      <dsp:nvSpPr>
        <dsp:cNvPr id="0" name=""/>
        <dsp:cNvSpPr/>
      </dsp:nvSpPr>
      <dsp:spPr>
        <a:xfrm rot="5327874">
          <a:off x="5761567" y="3259733"/>
          <a:ext cx="174829" cy="4558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>
        <a:off x="5787241" y="3324676"/>
        <a:ext cx="122380" cy="273488"/>
      </dsp:txXfrm>
    </dsp:sp>
    <dsp:sp modelId="{9B84A0E3-DF47-4830-A371-CFBCFF305DD1}">
      <dsp:nvSpPr>
        <dsp:cNvPr id="0" name=""/>
        <dsp:cNvSpPr/>
      </dsp:nvSpPr>
      <dsp:spPr>
        <a:xfrm>
          <a:off x="5073587" y="3657325"/>
          <a:ext cx="1590195" cy="1538594"/>
        </a:xfrm>
        <a:prstGeom prst="ellipse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</a:rPr>
            <a:t>Name servers-important</a:t>
          </a:r>
        </a:p>
      </dsp:txBody>
      <dsp:txXfrm>
        <a:off x="5306466" y="3882647"/>
        <a:ext cx="1124437" cy="1087950"/>
      </dsp:txXfrm>
    </dsp:sp>
    <dsp:sp modelId="{9608024D-FC1F-402B-8CFF-45B8847DC414}">
      <dsp:nvSpPr>
        <dsp:cNvPr id="0" name=""/>
        <dsp:cNvSpPr/>
      </dsp:nvSpPr>
      <dsp:spPr>
        <a:xfrm rot="9392472">
          <a:off x="4506426" y="2808052"/>
          <a:ext cx="404294" cy="4558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 rot="10800000">
        <a:off x="4622702" y="2875072"/>
        <a:ext cx="283006" cy="273488"/>
      </dsp:txXfrm>
    </dsp:sp>
    <dsp:sp modelId="{8C82A5E4-FDF4-430F-81D1-579555184CAB}">
      <dsp:nvSpPr>
        <dsp:cNvPr id="0" name=""/>
        <dsp:cNvSpPr/>
      </dsp:nvSpPr>
      <dsp:spPr>
        <a:xfrm>
          <a:off x="2827623" y="2737874"/>
          <a:ext cx="1590195" cy="1538594"/>
        </a:xfrm>
        <a:prstGeom prst="ellipse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</a:rPr>
            <a:t>What type of system is running behind the system</a:t>
          </a:r>
        </a:p>
      </dsp:txBody>
      <dsp:txXfrm>
        <a:off x="3060502" y="2963196"/>
        <a:ext cx="1124437" cy="1087950"/>
      </dsp:txXfrm>
    </dsp:sp>
    <dsp:sp modelId="{9FE7ECB3-8352-4854-8BC0-FE0D6A7B49B4}">
      <dsp:nvSpPr>
        <dsp:cNvPr id="0" name=""/>
        <dsp:cNvSpPr/>
      </dsp:nvSpPr>
      <dsp:spPr>
        <a:xfrm rot="12157272">
          <a:off x="4510049" y="1854419"/>
          <a:ext cx="395677" cy="45581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900" kern="1200"/>
        </a:p>
      </dsp:txBody>
      <dsp:txXfrm rot="10800000">
        <a:off x="4624186" y="1968410"/>
        <a:ext cx="276974" cy="273488"/>
      </dsp:txXfrm>
    </dsp:sp>
    <dsp:sp modelId="{682EC46A-4026-47E1-84C9-3E269893DE71}">
      <dsp:nvSpPr>
        <dsp:cNvPr id="0" name=""/>
        <dsp:cNvSpPr/>
      </dsp:nvSpPr>
      <dsp:spPr>
        <a:xfrm>
          <a:off x="2827635" y="860850"/>
          <a:ext cx="1590195" cy="1538594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</a:rPr>
            <a:t>Is there is firewall</a:t>
          </a:r>
        </a:p>
      </dsp:txBody>
      <dsp:txXfrm>
        <a:off x="3060514" y="1086172"/>
        <a:ext cx="1124437" cy="108795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043E7C-2AE6-4807-831B-66839E60D9C7}">
      <dsp:nvSpPr>
        <dsp:cNvPr id="0" name=""/>
        <dsp:cNvSpPr/>
      </dsp:nvSpPr>
      <dsp:spPr>
        <a:xfrm>
          <a:off x="3301365" y="198869"/>
          <a:ext cx="4365027" cy="43649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000" kern="1200" dirty="0">
              <a:solidFill>
                <a:schemeClr val="tx1"/>
              </a:solidFill>
            </a:rPr>
            <a:t>Whois ncuindia.com</a:t>
          </a:r>
        </a:p>
      </dsp:txBody>
      <dsp:txXfrm>
        <a:off x="3940608" y="838099"/>
        <a:ext cx="3086541" cy="3086474"/>
      </dsp:txXfrm>
    </dsp:sp>
    <dsp:sp modelId="{E2C2582F-60F5-414D-A018-60B6B8A31D8A}">
      <dsp:nvSpPr>
        <dsp:cNvPr id="0" name=""/>
        <dsp:cNvSpPr/>
      </dsp:nvSpPr>
      <dsp:spPr>
        <a:xfrm>
          <a:off x="5791956" y="0"/>
          <a:ext cx="485454" cy="48544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9EE9C-9DA6-471C-BF3D-D68F07C5EA2D}">
      <dsp:nvSpPr>
        <dsp:cNvPr id="0" name=""/>
        <dsp:cNvSpPr/>
      </dsp:nvSpPr>
      <dsp:spPr>
        <a:xfrm>
          <a:off x="4642453" y="4239493"/>
          <a:ext cx="351507" cy="351846"/>
        </a:xfrm>
        <a:prstGeom prst="ellipse">
          <a:avLst/>
        </a:prstGeom>
        <a:solidFill>
          <a:schemeClr val="accent3">
            <a:hueOff val="225883"/>
            <a:satOff val="8333"/>
            <a:lumOff val="-12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B8BA86-CB05-4475-AE69-07090D5ABA74}">
      <dsp:nvSpPr>
        <dsp:cNvPr id="0" name=""/>
        <dsp:cNvSpPr/>
      </dsp:nvSpPr>
      <dsp:spPr>
        <a:xfrm>
          <a:off x="7947275" y="1970339"/>
          <a:ext cx="351507" cy="351846"/>
        </a:xfrm>
        <a:prstGeom prst="ellipse">
          <a:avLst/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D993B3-F3A4-4ED1-AC08-91B6FA28099F}">
      <dsp:nvSpPr>
        <dsp:cNvPr id="0" name=""/>
        <dsp:cNvSpPr/>
      </dsp:nvSpPr>
      <dsp:spPr>
        <a:xfrm>
          <a:off x="6265233" y="4613776"/>
          <a:ext cx="485454" cy="485445"/>
        </a:xfrm>
        <a:prstGeom prst="ellipse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AAB181-0E67-465A-93E8-7683D5BF39D6}">
      <dsp:nvSpPr>
        <dsp:cNvPr id="0" name=""/>
        <dsp:cNvSpPr/>
      </dsp:nvSpPr>
      <dsp:spPr>
        <a:xfrm>
          <a:off x="4742303" y="689924"/>
          <a:ext cx="351507" cy="351846"/>
        </a:xfrm>
        <a:prstGeom prst="ellipse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3E8A75-C6F7-4ACB-91C6-E3BC067CC442}">
      <dsp:nvSpPr>
        <dsp:cNvPr id="0" name=""/>
        <dsp:cNvSpPr/>
      </dsp:nvSpPr>
      <dsp:spPr>
        <a:xfrm>
          <a:off x="3634202" y="2702587"/>
          <a:ext cx="351507" cy="351846"/>
        </a:xfrm>
        <a:prstGeom prst="ellipse">
          <a:avLst/>
        </a:prstGeom>
        <a:solidFill>
          <a:schemeClr val="accent3">
            <a:hueOff val="1129416"/>
            <a:satOff val="41667"/>
            <a:lumOff val="-61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61E59-EA17-44C5-8149-1947E1C10675}">
      <dsp:nvSpPr>
        <dsp:cNvPr id="0" name=""/>
        <dsp:cNvSpPr/>
      </dsp:nvSpPr>
      <dsp:spPr>
        <a:xfrm>
          <a:off x="1937548" y="986699"/>
          <a:ext cx="1774586" cy="1774019"/>
        </a:xfrm>
        <a:prstGeom prst="ellipse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>
              <a:solidFill>
                <a:schemeClr val="tx1"/>
              </a:solidFill>
            </a:rPr>
            <a:t>What all information is visible?</a:t>
          </a:r>
        </a:p>
      </dsp:txBody>
      <dsp:txXfrm>
        <a:off x="2197430" y="1246498"/>
        <a:ext cx="1254822" cy="1254421"/>
      </dsp:txXfrm>
    </dsp:sp>
    <dsp:sp modelId="{CE7A534E-EE91-4FCA-B531-4F9BD9C01CDB}">
      <dsp:nvSpPr>
        <dsp:cNvPr id="0" name=""/>
        <dsp:cNvSpPr/>
      </dsp:nvSpPr>
      <dsp:spPr>
        <a:xfrm>
          <a:off x="5300819" y="705222"/>
          <a:ext cx="485454" cy="485445"/>
        </a:xfrm>
        <a:prstGeom prst="ellipse">
          <a:avLst/>
        </a:prstGeom>
        <a:solidFill>
          <a:schemeClr val="accent3">
            <a:hueOff val="1581183"/>
            <a:satOff val="58333"/>
            <a:lumOff val="-85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CB39E8-10C7-4A97-BC82-50CAA3EB0FF5}">
      <dsp:nvSpPr>
        <dsp:cNvPr id="0" name=""/>
        <dsp:cNvSpPr/>
      </dsp:nvSpPr>
      <dsp:spPr>
        <a:xfrm>
          <a:off x="2103966" y="3280839"/>
          <a:ext cx="877551" cy="877576"/>
        </a:xfrm>
        <a:prstGeom prst="ellipse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BDAB3-2E50-4D5E-9D0A-B3A243BE6166}">
      <dsp:nvSpPr>
        <dsp:cNvPr id="0" name=""/>
        <dsp:cNvSpPr/>
      </dsp:nvSpPr>
      <dsp:spPr>
        <a:xfrm>
          <a:off x="8113693" y="151956"/>
          <a:ext cx="1774586" cy="1774019"/>
        </a:xfrm>
        <a:prstGeom prst="ellipse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</a:rPr>
            <a:t>Is your website secure?</a:t>
          </a:r>
        </a:p>
      </dsp:txBody>
      <dsp:txXfrm>
        <a:off x="8373575" y="411755"/>
        <a:ext cx="1254822" cy="1254421"/>
      </dsp:txXfrm>
    </dsp:sp>
    <dsp:sp modelId="{E7D31469-94FB-43BF-8036-E7D576752847}">
      <dsp:nvSpPr>
        <dsp:cNvPr id="0" name=""/>
        <dsp:cNvSpPr/>
      </dsp:nvSpPr>
      <dsp:spPr>
        <a:xfrm>
          <a:off x="7322192" y="1376789"/>
          <a:ext cx="485454" cy="485445"/>
        </a:xfrm>
        <a:prstGeom prst="ellipse">
          <a:avLst/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86D27A-E108-4D25-AF4F-7CE5EFFF1191}">
      <dsp:nvSpPr>
        <dsp:cNvPr id="0" name=""/>
        <dsp:cNvSpPr/>
      </dsp:nvSpPr>
      <dsp:spPr>
        <a:xfrm>
          <a:off x="1770318" y="4325160"/>
          <a:ext cx="351507" cy="351846"/>
        </a:xfrm>
        <a:prstGeom prst="ellipse">
          <a:avLst/>
        </a:prstGeom>
        <a:solidFill>
          <a:schemeClr val="accent3">
            <a:hueOff val="2484716"/>
            <a:satOff val="91667"/>
            <a:lumOff val="-134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F13136-F757-421A-B9B8-5EFE6070CC96}">
      <dsp:nvSpPr>
        <dsp:cNvPr id="0" name=""/>
        <dsp:cNvSpPr/>
      </dsp:nvSpPr>
      <dsp:spPr>
        <a:xfrm>
          <a:off x="5275654" y="3824416"/>
          <a:ext cx="351507" cy="351846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C2ED99-4E41-472D-8DF0-847622549618}">
      <dsp:nvSpPr>
        <dsp:cNvPr id="0" name=""/>
        <dsp:cNvSpPr/>
      </dsp:nvSpPr>
      <dsp:spPr>
        <a:xfrm>
          <a:off x="0" y="0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>
              <a:solidFill>
                <a:schemeClr val="tx1"/>
              </a:solidFill>
            </a:rPr>
            <a:t>Whois.icann.org</a:t>
          </a:r>
        </a:p>
      </dsp:txBody>
      <dsp:txXfrm>
        <a:off x="22940" y="22940"/>
        <a:ext cx="7160195" cy="737360"/>
      </dsp:txXfrm>
    </dsp:sp>
    <dsp:sp modelId="{9222A9FA-2BF5-4E33-942F-F8F9B4C1ED0A}">
      <dsp:nvSpPr>
        <dsp:cNvPr id="0" name=""/>
        <dsp:cNvSpPr/>
      </dsp:nvSpPr>
      <dsp:spPr>
        <a:xfrm>
          <a:off x="604647" y="892024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>
              <a:solidFill>
                <a:schemeClr val="tx1"/>
              </a:solidFill>
            </a:rPr>
            <a:t>ICANN (father) Non-profitable org</a:t>
          </a:r>
        </a:p>
      </dsp:txBody>
      <dsp:txXfrm>
        <a:off x="627587" y="914964"/>
        <a:ext cx="6937378" cy="737360"/>
      </dsp:txXfrm>
    </dsp:sp>
    <dsp:sp modelId="{6FBD41EE-D829-4FD8-B721-9E9AEA71DD2B}">
      <dsp:nvSpPr>
        <dsp:cNvPr id="0" name=""/>
        <dsp:cNvSpPr/>
      </dsp:nvSpPr>
      <dsp:spPr>
        <a:xfrm>
          <a:off x="1209293" y="1784048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>
              <a:solidFill>
                <a:schemeClr val="tx1"/>
              </a:solidFill>
            </a:rPr>
            <a:t>IANA (Son)-paid</a:t>
          </a:r>
        </a:p>
      </dsp:txBody>
      <dsp:txXfrm>
        <a:off x="1232233" y="1806988"/>
        <a:ext cx="6937378" cy="737360"/>
      </dsp:txXfrm>
    </dsp:sp>
    <dsp:sp modelId="{71A414B5-1423-45BB-8DA7-19B260CBC515}">
      <dsp:nvSpPr>
        <dsp:cNvPr id="0" name=""/>
        <dsp:cNvSpPr/>
      </dsp:nvSpPr>
      <dsp:spPr>
        <a:xfrm>
          <a:off x="1813940" y="2676072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>
              <a:solidFill>
                <a:schemeClr val="tx1"/>
              </a:solidFill>
            </a:rPr>
            <a:t>Domain is provided by</a:t>
          </a:r>
        </a:p>
      </dsp:txBody>
      <dsp:txXfrm>
        <a:off x="1836880" y="2699012"/>
        <a:ext cx="6937378" cy="737360"/>
      </dsp:txXfrm>
    </dsp:sp>
    <dsp:sp modelId="{3A4597FE-0644-4758-900D-C6DE58AAE1C2}">
      <dsp:nvSpPr>
        <dsp:cNvPr id="0" name=""/>
        <dsp:cNvSpPr/>
      </dsp:nvSpPr>
      <dsp:spPr>
        <a:xfrm>
          <a:off x="2418587" y="3568097"/>
          <a:ext cx="8097012" cy="7832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400" kern="1200" dirty="0">
              <a:solidFill>
                <a:schemeClr val="tx1"/>
              </a:solidFill>
            </a:rPr>
            <a:t>Service Provider (Godaddy.com)</a:t>
          </a:r>
        </a:p>
      </dsp:txBody>
      <dsp:txXfrm>
        <a:off x="2441527" y="3591037"/>
        <a:ext cx="6937378" cy="737360"/>
      </dsp:txXfrm>
    </dsp:sp>
    <dsp:sp modelId="{5AD24AA1-FBA9-47B9-BCCA-5C6C79A5B1DF}">
      <dsp:nvSpPr>
        <dsp:cNvPr id="0" name=""/>
        <dsp:cNvSpPr/>
      </dsp:nvSpPr>
      <dsp:spPr>
        <a:xfrm>
          <a:off x="7587905" y="572200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300" kern="1200"/>
        </a:p>
      </dsp:txBody>
      <dsp:txXfrm>
        <a:off x="7702454" y="572200"/>
        <a:ext cx="280008" cy="383102"/>
      </dsp:txXfrm>
    </dsp:sp>
    <dsp:sp modelId="{D24347E2-1D99-448A-B679-C515D47A603B}">
      <dsp:nvSpPr>
        <dsp:cNvPr id="0" name=""/>
        <dsp:cNvSpPr/>
      </dsp:nvSpPr>
      <dsp:spPr>
        <a:xfrm>
          <a:off x="8192552" y="146422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300" kern="1200"/>
        </a:p>
      </dsp:txBody>
      <dsp:txXfrm>
        <a:off x="8307101" y="1464225"/>
        <a:ext cx="280008" cy="383102"/>
      </dsp:txXfrm>
    </dsp:sp>
    <dsp:sp modelId="{B8D1E8CD-CBB0-492E-98A8-A878D56B136E}">
      <dsp:nvSpPr>
        <dsp:cNvPr id="0" name=""/>
        <dsp:cNvSpPr/>
      </dsp:nvSpPr>
      <dsp:spPr>
        <a:xfrm>
          <a:off x="8797199" y="2343195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300" kern="1200"/>
        </a:p>
      </dsp:txBody>
      <dsp:txXfrm>
        <a:off x="8911748" y="2343195"/>
        <a:ext cx="280008" cy="383102"/>
      </dsp:txXfrm>
    </dsp:sp>
    <dsp:sp modelId="{E5B23778-855E-4C7E-8321-CE8514D4203E}">
      <dsp:nvSpPr>
        <dsp:cNvPr id="0" name=""/>
        <dsp:cNvSpPr/>
      </dsp:nvSpPr>
      <dsp:spPr>
        <a:xfrm>
          <a:off x="9401846" y="3243922"/>
          <a:ext cx="509106" cy="50910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300" kern="1200"/>
        </a:p>
      </dsp:txBody>
      <dsp:txXfrm>
        <a:off x="9516395" y="3243922"/>
        <a:ext cx="280008" cy="38310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7149C8-7785-4AAE-91CA-2050CFCFD7E9}">
      <dsp:nvSpPr>
        <dsp:cNvPr id="0" name=""/>
        <dsp:cNvSpPr/>
      </dsp:nvSpPr>
      <dsp:spPr>
        <a:xfrm>
          <a:off x="0" y="3275482"/>
          <a:ext cx="2628900" cy="107508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967" tIns="256032" rIns="186967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solidFill>
                <a:schemeClr val="tx1"/>
              </a:solidFill>
            </a:rPr>
            <a:t>Prepare</a:t>
          </a:r>
        </a:p>
      </dsp:txBody>
      <dsp:txXfrm>
        <a:off x="0" y="3275482"/>
        <a:ext cx="2628900" cy="1075086"/>
      </dsp:txXfrm>
    </dsp:sp>
    <dsp:sp modelId="{05240D52-D6FF-4B08-8566-20DD0BD2A3D6}">
      <dsp:nvSpPr>
        <dsp:cNvPr id="0" name=""/>
        <dsp:cNvSpPr/>
      </dsp:nvSpPr>
      <dsp:spPr>
        <a:xfrm>
          <a:off x="2628900" y="3275482"/>
          <a:ext cx="7886700" cy="107508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254000" rIns="159980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Prepare a report</a:t>
          </a:r>
        </a:p>
      </dsp:txBody>
      <dsp:txXfrm>
        <a:off x="2628900" y="3275482"/>
        <a:ext cx="7886700" cy="1075086"/>
      </dsp:txXfrm>
    </dsp:sp>
    <dsp:sp modelId="{1AF0E99E-150C-4485-829A-E5AEB1C4F914}">
      <dsp:nvSpPr>
        <dsp:cNvPr id="0" name=""/>
        <dsp:cNvSpPr/>
      </dsp:nvSpPr>
      <dsp:spPr>
        <a:xfrm rot="10800000">
          <a:off x="0" y="1638125"/>
          <a:ext cx="2628900" cy="165348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967" tIns="256032" rIns="186967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solidFill>
                <a:schemeClr val="tx1"/>
              </a:solidFill>
            </a:rPr>
            <a:t>Use</a:t>
          </a:r>
        </a:p>
      </dsp:txBody>
      <dsp:txXfrm rot="-10800000">
        <a:off x="0" y="1638125"/>
        <a:ext cx="2628900" cy="1074763"/>
      </dsp:txXfrm>
    </dsp:sp>
    <dsp:sp modelId="{9017BE2D-28A1-49D1-98C5-9C2D3E992526}">
      <dsp:nvSpPr>
        <dsp:cNvPr id="0" name=""/>
        <dsp:cNvSpPr/>
      </dsp:nvSpPr>
      <dsp:spPr>
        <a:xfrm>
          <a:off x="2628900" y="1638125"/>
          <a:ext cx="7886700" cy="1074763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254000" rIns="159980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Use the above tools to find all the relevant information of selected website </a:t>
          </a:r>
        </a:p>
      </dsp:txBody>
      <dsp:txXfrm>
        <a:off x="2628900" y="1638125"/>
        <a:ext cx="7886700" cy="1074763"/>
      </dsp:txXfrm>
    </dsp:sp>
    <dsp:sp modelId="{B64E4A2F-EE49-4DC1-BA75-D400570E2DD1}">
      <dsp:nvSpPr>
        <dsp:cNvPr id="0" name=""/>
        <dsp:cNvSpPr/>
      </dsp:nvSpPr>
      <dsp:spPr>
        <a:xfrm rot="10800000">
          <a:off x="0" y="769"/>
          <a:ext cx="2628900" cy="1653482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967" tIns="256032" rIns="186967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solidFill>
                <a:schemeClr val="tx1"/>
              </a:solidFill>
            </a:rPr>
            <a:t>Select</a:t>
          </a:r>
        </a:p>
      </dsp:txBody>
      <dsp:txXfrm rot="-10800000">
        <a:off x="0" y="769"/>
        <a:ext cx="2628900" cy="1074763"/>
      </dsp:txXfrm>
    </dsp:sp>
    <dsp:sp modelId="{65C7E9AD-0331-4205-96D6-FDED2358C8E9}">
      <dsp:nvSpPr>
        <dsp:cNvPr id="0" name=""/>
        <dsp:cNvSpPr/>
      </dsp:nvSpPr>
      <dsp:spPr>
        <a:xfrm>
          <a:off x="2628900" y="769"/>
          <a:ext cx="7886700" cy="1074763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9980" tIns="254000" rIns="159980" bIns="2540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tx1"/>
              </a:solidFill>
            </a:rPr>
            <a:t>Select one Website</a:t>
          </a:r>
        </a:p>
      </dsp:txBody>
      <dsp:txXfrm>
        <a:off x="2628900" y="769"/>
        <a:ext cx="7886700" cy="10747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21B824-BE32-4CF6-9C63-1FD62A8D989B}">
      <dsp:nvSpPr>
        <dsp:cNvPr id="0" name=""/>
        <dsp:cNvSpPr/>
      </dsp:nvSpPr>
      <dsp:spPr>
        <a:xfrm rot="16200000">
          <a:off x="-698068" y="699491"/>
          <a:ext cx="5099222" cy="370023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0" rIns="228203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>
              <a:solidFill>
                <a:schemeClr val="tx1"/>
              </a:solidFill>
            </a:rPr>
            <a:t>E.g. Gathering is like breaking into a house. </a:t>
          </a:r>
        </a:p>
      </dsp:txBody>
      <dsp:txXfrm rot="5400000">
        <a:off x="1424" y="1019843"/>
        <a:ext cx="3700238" cy="3059534"/>
      </dsp:txXfrm>
    </dsp:sp>
    <dsp:sp modelId="{9ACB1528-1AFC-4670-98D3-86E8AE7EE756}">
      <dsp:nvSpPr>
        <dsp:cNvPr id="0" name=""/>
        <dsp:cNvSpPr/>
      </dsp:nvSpPr>
      <dsp:spPr>
        <a:xfrm rot="16200000">
          <a:off x="3279687" y="699491"/>
          <a:ext cx="5099222" cy="370023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0" rIns="228203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>
              <a:solidFill>
                <a:schemeClr val="tx1"/>
              </a:solidFill>
            </a:rPr>
            <a:t>There’s no need to break down the door to get inside when there </a:t>
          </a:r>
          <a:r>
            <a:rPr lang="en-IN" sz="3600" b="1" kern="1200" dirty="0">
              <a:solidFill>
                <a:schemeClr val="tx1"/>
              </a:solidFill>
            </a:rPr>
            <a:t>is a window open</a:t>
          </a:r>
          <a:r>
            <a:rPr lang="en-IN" sz="3600" kern="1200" dirty="0">
              <a:solidFill>
                <a:schemeClr val="tx1"/>
              </a:solidFill>
            </a:rPr>
            <a:t>. </a:t>
          </a:r>
        </a:p>
      </dsp:txBody>
      <dsp:txXfrm rot="5400000">
        <a:off x="3979179" y="1019843"/>
        <a:ext cx="3700238" cy="3059534"/>
      </dsp:txXfrm>
    </dsp:sp>
    <dsp:sp modelId="{F653BB32-0349-4F1B-A3D3-AEFD33B55E62}">
      <dsp:nvSpPr>
        <dsp:cNvPr id="0" name=""/>
        <dsp:cNvSpPr/>
      </dsp:nvSpPr>
      <dsp:spPr>
        <a:xfrm rot="16200000">
          <a:off x="7257444" y="699491"/>
          <a:ext cx="5099222" cy="370023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0" rIns="228203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kern="1200" dirty="0">
              <a:solidFill>
                <a:schemeClr val="tx1"/>
              </a:solidFill>
            </a:rPr>
            <a:t>if the company we are testing has </a:t>
          </a:r>
          <a:r>
            <a:rPr lang="en-IN" sz="3600" b="1" kern="1200" dirty="0">
              <a:solidFill>
                <a:schemeClr val="tx1"/>
              </a:solidFill>
            </a:rPr>
            <a:t>left any doors unlocked </a:t>
          </a:r>
          <a:r>
            <a:rPr lang="en-IN" sz="3600" kern="1200" dirty="0">
              <a:solidFill>
                <a:schemeClr val="tx1"/>
              </a:solidFill>
            </a:rPr>
            <a:t>or maybe a </a:t>
          </a:r>
          <a:r>
            <a:rPr lang="en-IN" sz="3600" b="1" kern="1200" dirty="0">
              <a:solidFill>
                <a:schemeClr val="tx1"/>
              </a:solidFill>
            </a:rPr>
            <a:t>window open.</a:t>
          </a:r>
        </a:p>
      </dsp:txBody>
      <dsp:txXfrm rot="5400000">
        <a:off x="7956936" y="1019843"/>
        <a:ext cx="3700238" cy="30595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735E1F-DAD5-4304-93D5-76F47751228C}">
      <dsp:nvSpPr>
        <dsp:cNvPr id="0" name=""/>
        <dsp:cNvSpPr/>
      </dsp:nvSpPr>
      <dsp:spPr>
        <a:xfrm>
          <a:off x="10840413" y="2445959"/>
          <a:ext cx="91440" cy="271190"/>
        </a:xfrm>
        <a:custGeom>
          <a:avLst/>
          <a:gdLst/>
          <a:ahLst/>
          <a:cxnLst/>
          <a:rect l="0" t="0" r="0" b="0"/>
          <a:pathLst>
            <a:path>
              <a:moveTo>
                <a:pt x="131449" y="0"/>
              </a:moveTo>
              <a:lnTo>
                <a:pt x="131449" y="184808"/>
              </a:lnTo>
              <a:lnTo>
                <a:pt x="45720" y="184808"/>
              </a:lnTo>
              <a:lnTo>
                <a:pt x="45720" y="27119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6F0DAA-143B-41EC-9ECC-0F9CC8D39FAB}">
      <dsp:nvSpPr>
        <dsp:cNvPr id="0" name=""/>
        <dsp:cNvSpPr/>
      </dsp:nvSpPr>
      <dsp:spPr>
        <a:xfrm>
          <a:off x="5842471" y="738594"/>
          <a:ext cx="5129391" cy="271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808"/>
              </a:lnTo>
              <a:lnTo>
                <a:pt x="5129391" y="184808"/>
              </a:lnTo>
              <a:lnTo>
                <a:pt x="5129391" y="27119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22C326-8185-4DE5-9DC9-0FF232D64999}">
      <dsp:nvSpPr>
        <dsp:cNvPr id="0" name=""/>
        <dsp:cNvSpPr/>
      </dsp:nvSpPr>
      <dsp:spPr>
        <a:xfrm>
          <a:off x="5842471" y="738594"/>
          <a:ext cx="3764772" cy="271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808"/>
              </a:lnTo>
              <a:lnTo>
                <a:pt x="3764772" y="184808"/>
              </a:lnTo>
              <a:lnTo>
                <a:pt x="3764772" y="27119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B4C5C6-9E1D-483E-9FDD-81AC11A58E6E}">
      <dsp:nvSpPr>
        <dsp:cNvPr id="0" name=""/>
        <dsp:cNvSpPr/>
      </dsp:nvSpPr>
      <dsp:spPr>
        <a:xfrm>
          <a:off x="7997321" y="2437343"/>
          <a:ext cx="479461" cy="3166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258"/>
              </a:lnTo>
              <a:lnTo>
                <a:pt x="479461" y="230258"/>
              </a:lnTo>
              <a:lnTo>
                <a:pt x="479461" y="31664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744467-C5FD-4089-9FA9-2F7A3827A434}">
      <dsp:nvSpPr>
        <dsp:cNvPr id="0" name=""/>
        <dsp:cNvSpPr/>
      </dsp:nvSpPr>
      <dsp:spPr>
        <a:xfrm>
          <a:off x="5842471" y="738594"/>
          <a:ext cx="2154849" cy="2625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6193"/>
              </a:lnTo>
              <a:lnTo>
                <a:pt x="2154849" y="176193"/>
              </a:lnTo>
              <a:lnTo>
                <a:pt x="2154849" y="26257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BBE2A1-008E-44CB-954E-34494C67F476}">
      <dsp:nvSpPr>
        <dsp:cNvPr id="0" name=""/>
        <dsp:cNvSpPr/>
      </dsp:nvSpPr>
      <dsp:spPr>
        <a:xfrm>
          <a:off x="5772572" y="2445959"/>
          <a:ext cx="414851" cy="271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808"/>
              </a:lnTo>
              <a:lnTo>
                <a:pt x="414851" y="184808"/>
              </a:lnTo>
              <a:lnTo>
                <a:pt x="414851" y="27119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89D9BC-CD35-49DB-9548-716E331C0105}">
      <dsp:nvSpPr>
        <dsp:cNvPr id="0" name=""/>
        <dsp:cNvSpPr/>
      </dsp:nvSpPr>
      <dsp:spPr>
        <a:xfrm>
          <a:off x="5726852" y="738594"/>
          <a:ext cx="91440" cy="271190"/>
        </a:xfrm>
        <a:custGeom>
          <a:avLst/>
          <a:gdLst/>
          <a:ahLst/>
          <a:cxnLst/>
          <a:rect l="0" t="0" r="0" b="0"/>
          <a:pathLst>
            <a:path>
              <a:moveTo>
                <a:pt x="115619" y="0"/>
              </a:moveTo>
              <a:lnTo>
                <a:pt x="115619" y="184808"/>
              </a:lnTo>
              <a:lnTo>
                <a:pt x="45720" y="184808"/>
              </a:lnTo>
              <a:lnTo>
                <a:pt x="45720" y="27119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3A9901-662D-431F-810B-1BA004F3C569}">
      <dsp:nvSpPr>
        <dsp:cNvPr id="0" name=""/>
        <dsp:cNvSpPr/>
      </dsp:nvSpPr>
      <dsp:spPr>
        <a:xfrm>
          <a:off x="4025750" y="2445959"/>
          <a:ext cx="233478" cy="271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808"/>
              </a:lnTo>
              <a:lnTo>
                <a:pt x="233478" y="184808"/>
              </a:lnTo>
              <a:lnTo>
                <a:pt x="233478" y="27119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133F9A-C222-485C-A8F5-3DFBDBE375B4}">
      <dsp:nvSpPr>
        <dsp:cNvPr id="0" name=""/>
        <dsp:cNvSpPr/>
      </dsp:nvSpPr>
      <dsp:spPr>
        <a:xfrm>
          <a:off x="4025750" y="738594"/>
          <a:ext cx="1816721" cy="271190"/>
        </a:xfrm>
        <a:custGeom>
          <a:avLst/>
          <a:gdLst/>
          <a:ahLst/>
          <a:cxnLst/>
          <a:rect l="0" t="0" r="0" b="0"/>
          <a:pathLst>
            <a:path>
              <a:moveTo>
                <a:pt x="1816721" y="0"/>
              </a:moveTo>
              <a:lnTo>
                <a:pt x="1816721" y="184808"/>
              </a:lnTo>
              <a:lnTo>
                <a:pt x="0" y="184808"/>
              </a:lnTo>
              <a:lnTo>
                <a:pt x="0" y="27119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9808E7-0333-435F-B99D-EC56A290B8FE}">
      <dsp:nvSpPr>
        <dsp:cNvPr id="0" name=""/>
        <dsp:cNvSpPr/>
      </dsp:nvSpPr>
      <dsp:spPr>
        <a:xfrm>
          <a:off x="2210220" y="2445959"/>
          <a:ext cx="277751" cy="2711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4808"/>
              </a:lnTo>
              <a:lnTo>
                <a:pt x="277751" y="184808"/>
              </a:lnTo>
              <a:lnTo>
                <a:pt x="277751" y="27119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CBBC2F-D1BA-4925-9D7E-91BBF1B3B064}">
      <dsp:nvSpPr>
        <dsp:cNvPr id="0" name=""/>
        <dsp:cNvSpPr/>
      </dsp:nvSpPr>
      <dsp:spPr>
        <a:xfrm>
          <a:off x="2210220" y="738594"/>
          <a:ext cx="3632251" cy="271190"/>
        </a:xfrm>
        <a:custGeom>
          <a:avLst/>
          <a:gdLst/>
          <a:ahLst/>
          <a:cxnLst/>
          <a:rect l="0" t="0" r="0" b="0"/>
          <a:pathLst>
            <a:path>
              <a:moveTo>
                <a:pt x="3632251" y="0"/>
              </a:moveTo>
              <a:lnTo>
                <a:pt x="3632251" y="184808"/>
              </a:lnTo>
              <a:lnTo>
                <a:pt x="0" y="184808"/>
              </a:lnTo>
              <a:lnTo>
                <a:pt x="0" y="27119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89A69C-F564-4FB2-BBE8-CDFA7D72C1D3}">
      <dsp:nvSpPr>
        <dsp:cNvPr id="0" name=""/>
        <dsp:cNvSpPr/>
      </dsp:nvSpPr>
      <dsp:spPr>
        <a:xfrm>
          <a:off x="636191" y="2445959"/>
          <a:ext cx="91440" cy="2711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119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806D22-1E26-407D-B206-9DF6B843E845}">
      <dsp:nvSpPr>
        <dsp:cNvPr id="0" name=""/>
        <dsp:cNvSpPr/>
      </dsp:nvSpPr>
      <dsp:spPr>
        <a:xfrm>
          <a:off x="681911" y="738594"/>
          <a:ext cx="5160559" cy="271190"/>
        </a:xfrm>
        <a:custGeom>
          <a:avLst/>
          <a:gdLst/>
          <a:ahLst/>
          <a:cxnLst/>
          <a:rect l="0" t="0" r="0" b="0"/>
          <a:pathLst>
            <a:path>
              <a:moveTo>
                <a:pt x="5160559" y="0"/>
              </a:moveTo>
              <a:lnTo>
                <a:pt x="5160559" y="184808"/>
              </a:lnTo>
              <a:lnTo>
                <a:pt x="0" y="184808"/>
              </a:lnTo>
              <a:lnTo>
                <a:pt x="0" y="27119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0DE61E-B137-43C4-9AC6-B1F389F6D8C5}">
      <dsp:nvSpPr>
        <dsp:cNvPr id="0" name=""/>
        <dsp:cNvSpPr/>
      </dsp:nvSpPr>
      <dsp:spPr>
        <a:xfrm>
          <a:off x="4324659" y="146482"/>
          <a:ext cx="3035623" cy="59211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8446FB-273F-4612-B1B4-E5FD4F2E60AE}">
      <dsp:nvSpPr>
        <dsp:cNvPr id="0" name=""/>
        <dsp:cNvSpPr/>
      </dsp:nvSpPr>
      <dsp:spPr>
        <a:xfrm>
          <a:off x="4428266" y="244908"/>
          <a:ext cx="3035623" cy="5921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/>
            <a:t>Reconnaissance</a:t>
          </a:r>
        </a:p>
      </dsp:txBody>
      <dsp:txXfrm>
        <a:off x="4445608" y="262250"/>
        <a:ext cx="3000939" cy="557428"/>
      </dsp:txXfrm>
    </dsp:sp>
    <dsp:sp modelId="{AF9E4781-CB48-4A2F-BF9B-0E6D29BBE751}">
      <dsp:nvSpPr>
        <dsp:cNvPr id="0" name=""/>
        <dsp:cNvSpPr/>
      </dsp:nvSpPr>
      <dsp:spPr>
        <a:xfrm>
          <a:off x="215681" y="1009785"/>
          <a:ext cx="932460" cy="143617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4E23FD-E1A8-4AF9-B34B-F40CA144A049}">
      <dsp:nvSpPr>
        <dsp:cNvPr id="0" name=""/>
        <dsp:cNvSpPr/>
      </dsp:nvSpPr>
      <dsp:spPr>
        <a:xfrm>
          <a:off x="319288" y="1108211"/>
          <a:ext cx="932460" cy="14361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Search engine queries</a:t>
          </a:r>
        </a:p>
      </dsp:txBody>
      <dsp:txXfrm>
        <a:off x="346599" y="1135522"/>
        <a:ext cx="877838" cy="1381552"/>
      </dsp:txXfrm>
    </dsp:sp>
    <dsp:sp modelId="{9439554D-EB26-4571-84E0-75AAB095BB8C}">
      <dsp:nvSpPr>
        <dsp:cNvPr id="0" name=""/>
        <dsp:cNvSpPr/>
      </dsp:nvSpPr>
      <dsp:spPr>
        <a:xfrm>
          <a:off x="5150" y="2717149"/>
          <a:ext cx="1353521" cy="209020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A8C97-9A43-4200-87C6-2560ED75E059}">
      <dsp:nvSpPr>
        <dsp:cNvPr id="0" name=""/>
        <dsp:cNvSpPr/>
      </dsp:nvSpPr>
      <dsp:spPr>
        <a:xfrm>
          <a:off x="108757" y="2815575"/>
          <a:ext cx="1353521" cy="20902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personnel, systems, or technologies</a:t>
          </a:r>
          <a:endParaRPr lang="en-IN" sz="1600" kern="1200" dirty="0"/>
        </a:p>
      </dsp:txBody>
      <dsp:txXfrm>
        <a:off x="148400" y="2855218"/>
        <a:ext cx="1274235" cy="2010917"/>
      </dsp:txXfrm>
    </dsp:sp>
    <dsp:sp modelId="{0226257C-9BD6-4B02-96F3-DFDF3982C092}">
      <dsp:nvSpPr>
        <dsp:cNvPr id="0" name=""/>
        <dsp:cNvSpPr/>
      </dsp:nvSpPr>
      <dsp:spPr>
        <a:xfrm>
          <a:off x="1484286" y="1009785"/>
          <a:ext cx="1451868" cy="143617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6DD3C4-2D65-46D6-BA7B-64F530A9E24F}">
      <dsp:nvSpPr>
        <dsp:cNvPr id="0" name=""/>
        <dsp:cNvSpPr/>
      </dsp:nvSpPr>
      <dsp:spPr>
        <a:xfrm>
          <a:off x="1587893" y="1108211"/>
          <a:ext cx="1451868" cy="14361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Domain name searches/WHOIS lookups</a:t>
          </a:r>
        </a:p>
      </dsp:txBody>
      <dsp:txXfrm>
        <a:off x="1629957" y="1150275"/>
        <a:ext cx="1367740" cy="1352046"/>
      </dsp:txXfrm>
    </dsp:sp>
    <dsp:sp modelId="{AFB630DB-2579-4116-82A4-D0699D31578D}">
      <dsp:nvSpPr>
        <dsp:cNvPr id="0" name=""/>
        <dsp:cNvSpPr/>
      </dsp:nvSpPr>
      <dsp:spPr>
        <a:xfrm>
          <a:off x="1843638" y="2717149"/>
          <a:ext cx="1288669" cy="194560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553BCC-1A32-4AE9-A7EA-E0C52C802D02}">
      <dsp:nvSpPr>
        <dsp:cNvPr id="0" name=""/>
        <dsp:cNvSpPr/>
      </dsp:nvSpPr>
      <dsp:spPr>
        <a:xfrm>
          <a:off x="1947244" y="2815575"/>
          <a:ext cx="1288669" cy="19456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Get subdomains, people’s names</a:t>
          </a:r>
        </a:p>
      </dsp:txBody>
      <dsp:txXfrm>
        <a:off x="1984988" y="2853319"/>
        <a:ext cx="1213181" cy="1870121"/>
      </dsp:txXfrm>
    </dsp:sp>
    <dsp:sp modelId="{386703CA-02B1-4845-9975-305C2F789F2D}">
      <dsp:nvSpPr>
        <dsp:cNvPr id="0" name=""/>
        <dsp:cNvSpPr/>
      </dsp:nvSpPr>
      <dsp:spPr>
        <a:xfrm>
          <a:off x="3392489" y="1009785"/>
          <a:ext cx="1266523" cy="143617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04A5CD-8139-4EF6-A9AD-0F1978975A6D}">
      <dsp:nvSpPr>
        <dsp:cNvPr id="0" name=""/>
        <dsp:cNvSpPr/>
      </dsp:nvSpPr>
      <dsp:spPr>
        <a:xfrm>
          <a:off x="3496095" y="1108211"/>
          <a:ext cx="1266523" cy="14361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Social Engineering</a:t>
          </a:r>
        </a:p>
      </dsp:txBody>
      <dsp:txXfrm>
        <a:off x="3533190" y="1145306"/>
        <a:ext cx="1192333" cy="1361984"/>
      </dsp:txXfrm>
    </dsp:sp>
    <dsp:sp modelId="{83CC19A4-4CF7-4528-A471-AA1579263EE7}">
      <dsp:nvSpPr>
        <dsp:cNvPr id="0" name=""/>
        <dsp:cNvSpPr/>
      </dsp:nvSpPr>
      <dsp:spPr>
        <a:xfrm>
          <a:off x="3511923" y="2717149"/>
          <a:ext cx="1494612" cy="213716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0083B-4359-4415-97B7-23E903627ADF}">
      <dsp:nvSpPr>
        <dsp:cNvPr id="0" name=""/>
        <dsp:cNvSpPr/>
      </dsp:nvSpPr>
      <dsp:spPr>
        <a:xfrm>
          <a:off x="3615529" y="2815575"/>
          <a:ext cx="1494612" cy="213716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positions, technologies, email addresses</a:t>
          </a:r>
          <a:endParaRPr lang="en-IN" sz="1600" kern="1200" dirty="0"/>
        </a:p>
      </dsp:txBody>
      <dsp:txXfrm>
        <a:off x="3659305" y="2859351"/>
        <a:ext cx="1407060" cy="2049611"/>
      </dsp:txXfrm>
    </dsp:sp>
    <dsp:sp modelId="{96FA91CF-B4A4-45FD-839B-CB09457C644A}">
      <dsp:nvSpPr>
        <dsp:cNvPr id="0" name=""/>
        <dsp:cNvSpPr/>
      </dsp:nvSpPr>
      <dsp:spPr>
        <a:xfrm>
          <a:off x="5113103" y="1009785"/>
          <a:ext cx="1318936" cy="143617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264CAF-0386-4134-AFB2-8464FF9D86ED}">
      <dsp:nvSpPr>
        <dsp:cNvPr id="0" name=""/>
        <dsp:cNvSpPr/>
      </dsp:nvSpPr>
      <dsp:spPr>
        <a:xfrm>
          <a:off x="5216710" y="1108211"/>
          <a:ext cx="1318936" cy="14361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Internet </a:t>
          </a:r>
          <a:r>
            <a:rPr lang="en-IN" sz="1600" kern="1200" dirty="0" err="1"/>
            <a:t>Footprinting</a:t>
          </a:r>
          <a:r>
            <a:rPr lang="en-IN" sz="1600" kern="1200" dirty="0"/>
            <a:t> </a:t>
          </a:r>
        </a:p>
      </dsp:txBody>
      <dsp:txXfrm>
        <a:off x="5255340" y="1146841"/>
        <a:ext cx="1241676" cy="1358914"/>
      </dsp:txXfrm>
    </dsp:sp>
    <dsp:sp modelId="{BE6491EB-645A-474B-BDEE-5B4CD0315E7D}">
      <dsp:nvSpPr>
        <dsp:cNvPr id="0" name=""/>
        <dsp:cNvSpPr/>
      </dsp:nvSpPr>
      <dsp:spPr>
        <a:xfrm>
          <a:off x="5176888" y="2717149"/>
          <a:ext cx="2021070" cy="194943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7FD50D-CA86-4FF7-AF22-D41AC5382A14}">
      <dsp:nvSpPr>
        <dsp:cNvPr id="0" name=""/>
        <dsp:cNvSpPr/>
      </dsp:nvSpPr>
      <dsp:spPr>
        <a:xfrm>
          <a:off x="5280495" y="2815575"/>
          <a:ext cx="2021070" cy="19494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email addresses, usernames, social networks,</a:t>
          </a:r>
        </a:p>
      </dsp:txBody>
      <dsp:txXfrm>
        <a:off x="5337592" y="2872672"/>
        <a:ext cx="1906876" cy="1835240"/>
      </dsp:txXfrm>
    </dsp:sp>
    <dsp:sp modelId="{171DAE58-2C2C-4F04-AE47-1E28181FB53D}">
      <dsp:nvSpPr>
        <dsp:cNvPr id="0" name=""/>
        <dsp:cNvSpPr/>
      </dsp:nvSpPr>
      <dsp:spPr>
        <a:xfrm>
          <a:off x="7219505" y="1001169"/>
          <a:ext cx="1555632" cy="143617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0E4A42-D81E-40EA-94F1-55A2AB8A7094}">
      <dsp:nvSpPr>
        <dsp:cNvPr id="0" name=""/>
        <dsp:cNvSpPr/>
      </dsp:nvSpPr>
      <dsp:spPr>
        <a:xfrm>
          <a:off x="7323112" y="1099596"/>
          <a:ext cx="1555632" cy="14361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Internal </a:t>
          </a:r>
          <a:r>
            <a:rPr lang="en-IN" sz="1600" kern="1200" dirty="0" err="1"/>
            <a:t>Footprinting</a:t>
          </a:r>
          <a:r>
            <a:rPr lang="en-IN" sz="1600" kern="1200" dirty="0"/>
            <a:t> </a:t>
          </a:r>
        </a:p>
      </dsp:txBody>
      <dsp:txXfrm>
        <a:off x="7365176" y="1141660"/>
        <a:ext cx="1471504" cy="1352046"/>
      </dsp:txXfrm>
    </dsp:sp>
    <dsp:sp modelId="{D11AA620-CF60-45CF-A165-27C7484EE28E}">
      <dsp:nvSpPr>
        <dsp:cNvPr id="0" name=""/>
        <dsp:cNvSpPr/>
      </dsp:nvSpPr>
      <dsp:spPr>
        <a:xfrm>
          <a:off x="7572026" y="2753984"/>
          <a:ext cx="1809513" cy="193250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D64E23-3BB8-4104-B7CA-AD2542641979}">
      <dsp:nvSpPr>
        <dsp:cNvPr id="0" name=""/>
        <dsp:cNvSpPr/>
      </dsp:nvSpPr>
      <dsp:spPr>
        <a:xfrm>
          <a:off x="7675633" y="2852411"/>
          <a:ext cx="1809513" cy="193250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Ping sweeps, port scanning, reverse DNS, packet sniffing</a:t>
          </a:r>
        </a:p>
      </dsp:txBody>
      <dsp:txXfrm>
        <a:off x="7728632" y="2905410"/>
        <a:ext cx="1703515" cy="1826508"/>
      </dsp:txXfrm>
    </dsp:sp>
    <dsp:sp modelId="{4B4685CB-3DBD-457A-BA96-99C6AABF3A22}">
      <dsp:nvSpPr>
        <dsp:cNvPr id="0" name=""/>
        <dsp:cNvSpPr/>
      </dsp:nvSpPr>
      <dsp:spPr>
        <a:xfrm>
          <a:off x="9000179" y="1009785"/>
          <a:ext cx="1214128" cy="143617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1F148B-1B8E-4B3B-B349-C4B0C3BAC9E6}">
      <dsp:nvSpPr>
        <dsp:cNvPr id="0" name=""/>
        <dsp:cNvSpPr/>
      </dsp:nvSpPr>
      <dsp:spPr>
        <a:xfrm>
          <a:off x="9103786" y="1108211"/>
          <a:ext cx="1214128" cy="14361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Dumpster Diving</a:t>
          </a:r>
        </a:p>
      </dsp:txBody>
      <dsp:txXfrm>
        <a:off x="9139347" y="1143772"/>
        <a:ext cx="1143006" cy="1365052"/>
      </dsp:txXfrm>
    </dsp:sp>
    <dsp:sp modelId="{15F2F547-D928-4867-A852-BB50245E1E3B}">
      <dsp:nvSpPr>
        <dsp:cNvPr id="0" name=""/>
        <dsp:cNvSpPr/>
      </dsp:nvSpPr>
      <dsp:spPr>
        <a:xfrm>
          <a:off x="10388735" y="1009785"/>
          <a:ext cx="1166255" cy="143617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AC7329-603F-45E9-BE14-7696963DBB79}">
      <dsp:nvSpPr>
        <dsp:cNvPr id="0" name=""/>
        <dsp:cNvSpPr/>
      </dsp:nvSpPr>
      <dsp:spPr>
        <a:xfrm>
          <a:off x="10492342" y="1108211"/>
          <a:ext cx="1166255" cy="143617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Tailgating</a:t>
          </a:r>
        </a:p>
      </dsp:txBody>
      <dsp:txXfrm>
        <a:off x="10526500" y="1142369"/>
        <a:ext cx="1097939" cy="1367858"/>
      </dsp:txXfrm>
    </dsp:sp>
    <dsp:sp modelId="{2DC0F03A-2CB6-45D1-8CD8-F02D451AE557}">
      <dsp:nvSpPr>
        <dsp:cNvPr id="0" name=""/>
        <dsp:cNvSpPr/>
      </dsp:nvSpPr>
      <dsp:spPr>
        <a:xfrm>
          <a:off x="10222427" y="2717149"/>
          <a:ext cx="1327412" cy="170311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EA1794-C488-44A3-9C19-BC258E6D2A8B}">
      <dsp:nvSpPr>
        <dsp:cNvPr id="0" name=""/>
        <dsp:cNvSpPr/>
      </dsp:nvSpPr>
      <dsp:spPr>
        <a:xfrm>
          <a:off x="10326034" y="2815575"/>
          <a:ext cx="1327412" cy="170311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b="1" kern="1200" dirty="0"/>
            <a:t>Get physical access </a:t>
          </a:r>
          <a:r>
            <a:rPr lang="en-IN" sz="1600" kern="1200" dirty="0"/>
            <a:t>or </a:t>
          </a:r>
          <a:r>
            <a:rPr lang="en-IN" sz="1600" b="1" kern="1200" dirty="0"/>
            <a:t>pictures </a:t>
          </a:r>
          <a:endParaRPr lang="en-IN" sz="1600" kern="1200" dirty="0"/>
        </a:p>
      </dsp:txBody>
      <dsp:txXfrm>
        <a:off x="10364913" y="2854454"/>
        <a:ext cx="1249654" cy="16253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BA2D8-920A-4B35-B35B-39A2DA54D2CF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9249E4-99DB-4D27-A57F-C9B88AD45BEF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675138-0D3E-4D71-B092-0F5DBD6D4AB2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chemeClr val="tx1"/>
              </a:solidFill>
            </a:rPr>
            <a:t>1. WEB BASED INFORMATION </a:t>
          </a:r>
          <a:endParaRPr lang="en-US" sz="2500" kern="1200">
            <a:solidFill>
              <a:schemeClr val="tx1"/>
            </a:solidFill>
          </a:endParaRPr>
        </a:p>
      </dsp:txBody>
      <dsp:txXfrm>
        <a:off x="1435590" y="531"/>
        <a:ext cx="9080009" cy="1242935"/>
      </dsp:txXfrm>
    </dsp:sp>
    <dsp:sp modelId="{B2A03A80-F8B0-4FA7-B1EE-7FEC3BAF8DD8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724F44-EF9A-4388-8AFC-4D90817A914B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96877-8740-45DE-A4AB-A0A72A0FD975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>
              <a:solidFill>
                <a:schemeClr val="tx1"/>
              </a:solidFill>
            </a:rPr>
            <a:t>2. NETWORK BASED INFORMATION GATHERING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435590" y="1554201"/>
        <a:ext cx="9080009" cy="1242935"/>
      </dsp:txXfrm>
    </dsp:sp>
    <dsp:sp modelId="{E876F86A-D1FE-44C6-974F-BB0A4671ACE1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BB3994-4587-4BE3-BEEB-4873CC2953D8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6FF03F-315E-4E8C-B210-3F8548700439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>
              <a:solidFill>
                <a:schemeClr val="tx1"/>
              </a:solidFill>
            </a:rPr>
            <a:t>3. INDIVIDUAL INFORMATION GATHERING</a:t>
          </a:r>
          <a:endParaRPr lang="en-US" sz="2500" kern="1200" dirty="0">
            <a:solidFill>
              <a:schemeClr val="tx1"/>
            </a:solidFill>
          </a:endParaRPr>
        </a:p>
      </dsp:txBody>
      <dsp:txXfrm>
        <a:off x="1435590" y="3107870"/>
        <a:ext cx="9080009" cy="12429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51020-4C83-47F9-9932-E872841A4C3B}">
      <dsp:nvSpPr>
        <dsp:cNvPr id="0" name=""/>
        <dsp:cNvSpPr/>
      </dsp:nvSpPr>
      <dsp:spPr>
        <a:xfrm rot="10800000">
          <a:off x="-2" y="67269"/>
          <a:ext cx="11553829" cy="967632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699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tx1"/>
              </a:solidFill>
            </a:rPr>
            <a:t>identify the </a:t>
          </a:r>
          <a:r>
            <a:rPr lang="en-IN" sz="2400" b="1" kern="1200" dirty="0">
              <a:solidFill>
                <a:schemeClr val="tx1"/>
              </a:solidFill>
            </a:rPr>
            <a:t>services, website and its owner related details</a:t>
          </a:r>
          <a:r>
            <a:rPr lang="en-IN" sz="2400" kern="1200" dirty="0">
              <a:solidFill>
                <a:schemeClr val="tx1"/>
              </a:solidFill>
            </a:rPr>
            <a:t>. </a:t>
          </a:r>
        </a:p>
      </dsp:txBody>
      <dsp:txXfrm rot="10800000">
        <a:off x="241906" y="67269"/>
        <a:ext cx="11311921" cy="967632"/>
      </dsp:txXfrm>
    </dsp:sp>
    <dsp:sp modelId="{72A34A35-9241-492D-82C5-06841D572A63}">
      <dsp:nvSpPr>
        <dsp:cNvPr id="0" name=""/>
        <dsp:cNvSpPr/>
      </dsp:nvSpPr>
      <dsp:spPr>
        <a:xfrm>
          <a:off x="103589" y="289"/>
          <a:ext cx="1309623" cy="1099056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63D4E7-40B3-4B40-8BFE-7E61BE613543}">
      <dsp:nvSpPr>
        <dsp:cNvPr id="0" name=""/>
        <dsp:cNvSpPr/>
      </dsp:nvSpPr>
      <dsp:spPr>
        <a:xfrm rot="10800000">
          <a:off x="46596" y="1372572"/>
          <a:ext cx="11460631" cy="1345328"/>
        </a:xfrm>
        <a:prstGeom prst="homePlat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699" tIns="91440" rIns="170688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chemeClr val="tx1"/>
              </a:solidFill>
            </a:rPr>
            <a:t>services of the Website it is using</a:t>
          </a:r>
          <a:r>
            <a:rPr lang="en-IN" sz="2400" kern="1200" dirty="0">
              <a:solidFill>
                <a:schemeClr val="tx1"/>
              </a:solidFill>
            </a:rPr>
            <a:t>,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tx1"/>
              </a:solidFill>
            </a:rPr>
            <a:t>what are the </a:t>
          </a:r>
          <a:r>
            <a:rPr lang="en-IN" sz="2400" b="1" kern="1200" dirty="0">
              <a:solidFill>
                <a:schemeClr val="tx1"/>
              </a:solidFill>
            </a:rPr>
            <a:t>directories a Web Application</a:t>
          </a:r>
          <a:r>
            <a:rPr lang="en-IN" sz="2400" kern="1200" dirty="0">
              <a:solidFill>
                <a:schemeClr val="tx1"/>
              </a:solidFill>
            </a:rPr>
            <a:t> is having,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chemeClr val="tx1"/>
              </a:solidFill>
            </a:rPr>
            <a:t>Server type </a:t>
          </a:r>
          <a:r>
            <a:rPr lang="en-IN" sz="2400" kern="1200" dirty="0">
              <a:solidFill>
                <a:schemeClr val="tx1"/>
              </a:solidFill>
            </a:rPr>
            <a:t>whether it is using a </a:t>
          </a:r>
          <a:r>
            <a:rPr lang="en-IN" sz="2400" b="1" kern="1200" dirty="0">
              <a:solidFill>
                <a:schemeClr val="tx1"/>
              </a:solidFill>
            </a:rPr>
            <a:t>Shared Server or a Dedicated Server</a:t>
          </a:r>
          <a:r>
            <a:rPr lang="en-IN" sz="2400" kern="1200" dirty="0">
              <a:solidFill>
                <a:schemeClr val="tx1"/>
              </a:solidFill>
            </a:rPr>
            <a:t> etc.</a:t>
          </a:r>
        </a:p>
      </dsp:txBody>
      <dsp:txXfrm rot="10800000">
        <a:off x="382928" y="1372572"/>
        <a:ext cx="11124299" cy="1345328"/>
      </dsp:txXfrm>
    </dsp:sp>
    <dsp:sp modelId="{B1759F47-64A6-4585-8063-A89AFBAFDCA7}">
      <dsp:nvSpPr>
        <dsp:cNvPr id="0" name=""/>
        <dsp:cNvSpPr/>
      </dsp:nvSpPr>
      <dsp:spPr>
        <a:xfrm>
          <a:off x="0" y="1351647"/>
          <a:ext cx="1372577" cy="1280739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35B440-CD1A-49F3-B539-B29AF309B622}">
      <dsp:nvSpPr>
        <dsp:cNvPr id="0" name=""/>
        <dsp:cNvSpPr/>
      </dsp:nvSpPr>
      <dsp:spPr>
        <a:xfrm rot="10800000">
          <a:off x="1418833" y="2989860"/>
          <a:ext cx="8716158" cy="1359920"/>
        </a:xfrm>
        <a:prstGeom prst="homePlat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699" tIns="91440" rIns="170688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b="1" kern="1200" dirty="0">
              <a:solidFill>
                <a:schemeClr val="tx1"/>
              </a:solidFill>
            </a:rPr>
            <a:t>Some Useful Tools -</a:t>
          </a:r>
          <a:r>
            <a:rPr lang="en-IN" sz="2400" kern="1200" dirty="0">
              <a:solidFill>
                <a:schemeClr val="tx1"/>
              </a:solidFill>
            </a:rPr>
            <a:t> 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solidFill>
                <a:schemeClr val="tx1"/>
              </a:solidFill>
            </a:rPr>
            <a:t>https://whois.icann.org/en ,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solidFill>
                <a:schemeClr val="tx1"/>
              </a:solidFill>
            </a:rPr>
            <a:t>https://whois.domaintools.com/,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solidFill>
                <a:schemeClr val="tx1"/>
              </a:solidFill>
            </a:rPr>
            <a:t>https://mxtoolbox.com/</a:t>
          </a:r>
        </a:p>
      </dsp:txBody>
      <dsp:txXfrm rot="10800000">
        <a:off x="1758813" y="2989860"/>
        <a:ext cx="8376178" cy="1359920"/>
      </dsp:txXfrm>
    </dsp:sp>
    <dsp:sp modelId="{6C0A82F1-5717-45B1-827B-9E8B240F4355}">
      <dsp:nvSpPr>
        <dsp:cNvPr id="0" name=""/>
        <dsp:cNvSpPr/>
      </dsp:nvSpPr>
      <dsp:spPr>
        <a:xfrm>
          <a:off x="881271" y="3193609"/>
          <a:ext cx="967632" cy="967632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460CA-2D9F-48FA-86F1-1BA79216F54C}">
      <dsp:nvSpPr>
        <dsp:cNvPr id="0" name=""/>
        <dsp:cNvSpPr/>
      </dsp:nvSpPr>
      <dsp:spPr>
        <a:xfrm>
          <a:off x="5027" y="627290"/>
          <a:ext cx="2198222" cy="15044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>
              <a:solidFill>
                <a:schemeClr val="tx1"/>
              </a:solidFill>
            </a:rPr>
            <a:t>If some says website is hacked, website is not hacked.</a:t>
          </a:r>
        </a:p>
      </dsp:txBody>
      <dsp:txXfrm>
        <a:off x="49090" y="671353"/>
        <a:ext cx="2110096" cy="1416282"/>
      </dsp:txXfrm>
    </dsp:sp>
    <dsp:sp modelId="{EE91D383-7C22-4EF7-9240-1B79A57A45D9}">
      <dsp:nvSpPr>
        <dsp:cNvPr id="0" name=""/>
        <dsp:cNvSpPr/>
      </dsp:nvSpPr>
      <dsp:spPr>
        <a:xfrm>
          <a:off x="2423072" y="1106914"/>
          <a:ext cx="466023" cy="5451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2423072" y="1215946"/>
        <a:ext cx="326216" cy="327095"/>
      </dsp:txXfrm>
    </dsp:sp>
    <dsp:sp modelId="{F94E14EF-B61E-46E1-AD65-48DBE4625338}">
      <dsp:nvSpPr>
        <dsp:cNvPr id="0" name=""/>
        <dsp:cNvSpPr/>
      </dsp:nvSpPr>
      <dsp:spPr>
        <a:xfrm>
          <a:off x="3082538" y="627290"/>
          <a:ext cx="2198222" cy="1504408"/>
        </a:xfrm>
        <a:prstGeom prst="roundRect">
          <a:avLst>
            <a:gd name="adj" fmla="val 10000"/>
          </a:avLst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</a:rPr>
            <a:t>Webserver is hacked.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126601" y="671353"/>
        <a:ext cx="2110096" cy="1416282"/>
      </dsp:txXfrm>
    </dsp:sp>
    <dsp:sp modelId="{9964FB23-EBA1-45B7-9DCC-9E8A1F86515F}">
      <dsp:nvSpPr>
        <dsp:cNvPr id="0" name=""/>
        <dsp:cNvSpPr/>
      </dsp:nvSpPr>
      <dsp:spPr>
        <a:xfrm>
          <a:off x="5500583" y="1106914"/>
          <a:ext cx="466023" cy="5451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5500583" y="1215946"/>
        <a:ext cx="326216" cy="327095"/>
      </dsp:txXfrm>
    </dsp:sp>
    <dsp:sp modelId="{37BAD5F5-DFB6-414D-9D77-C588F19FE9B8}">
      <dsp:nvSpPr>
        <dsp:cNvPr id="0" name=""/>
        <dsp:cNvSpPr/>
      </dsp:nvSpPr>
      <dsp:spPr>
        <a:xfrm>
          <a:off x="6160049" y="627290"/>
          <a:ext cx="2198222" cy="1504408"/>
        </a:xfrm>
        <a:prstGeom prst="roundRect">
          <a:avLst>
            <a:gd name="adj" fmla="val 10000"/>
          </a:avLst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tx1"/>
              </a:solidFill>
            </a:rPr>
            <a:t>Website is a </a:t>
          </a:r>
          <a:r>
            <a:rPr lang="en-IN" sz="1800" b="1" kern="1200" dirty="0">
              <a:solidFill>
                <a:schemeClr val="tx1"/>
              </a:solidFill>
            </a:rPr>
            <a:t>folder called web directories</a:t>
          </a:r>
        </a:p>
      </dsp:txBody>
      <dsp:txXfrm>
        <a:off x="6204112" y="671353"/>
        <a:ext cx="2110096" cy="1416282"/>
      </dsp:txXfrm>
    </dsp:sp>
    <dsp:sp modelId="{19A3AA6B-F841-403F-B8F5-D879B7F5A446}">
      <dsp:nvSpPr>
        <dsp:cNvPr id="0" name=""/>
        <dsp:cNvSpPr/>
      </dsp:nvSpPr>
      <dsp:spPr>
        <a:xfrm>
          <a:off x="8578094" y="1106914"/>
          <a:ext cx="466023" cy="5451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400" kern="1200"/>
        </a:p>
      </dsp:txBody>
      <dsp:txXfrm>
        <a:off x="8578094" y="1215946"/>
        <a:ext cx="326216" cy="327095"/>
      </dsp:txXfrm>
    </dsp:sp>
    <dsp:sp modelId="{2970907C-5810-425E-9B07-4543599E6924}">
      <dsp:nvSpPr>
        <dsp:cNvPr id="0" name=""/>
        <dsp:cNvSpPr/>
      </dsp:nvSpPr>
      <dsp:spPr>
        <a:xfrm>
          <a:off x="9237561" y="627290"/>
          <a:ext cx="2198222" cy="1504408"/>
        </a:xfrm>
        <a:prstGeom prst="roundRect">
          <a:avLst>
            <a:gd name="adj" fmla="val 10000"/>
          </a:avLst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tx1"/>
              </a:solidFill>
            </a:rPr>
            <a:t>If you access of one folder (website) technically you have </a:t>
          </a:r>
          <a:r>
            <a:rPr lang="en-IN" sz="1800" b="1" kern="1200" dirty="0">
              <a:solidFill>
                <a:schemeClr val="tx1"/>
              </a:solidFill>
            </a:rPr>
            <a:t>entered into the server.</a:t>
          </a:r>
        </a:p>
      </dsp:txBody>
      <dsp:txXfrm>
        <a:off x="9281624" y="671353"/>
        <a:ext cx="2110096" cy="14162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D3C940-AB7F-4774-A4F1-D7D41A285047}">
      <dsp:nvSpPr>
        <dsp:cNvPr id="0" name=""/>
        <dsp:cNvSpPr/>
      </dsp:nvSpPr>
      <dsp:spPr>
        <a:xfrm>
          <a:off x="0" y="506528"/>
          <a:ext cx="10515600" cy="831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191DBE-FC5A-48FE-9DFB-AE977EDBEE61}">
      <dsp:nvSpPr>
        <dsp:cNvPr id="0" name=""/>
        <dsp:cNvSpPr/>
      </dsp:nvSpPr>
      <dsp:spPr>
        <a:xfrm>
          <a:off x="525780" y="19448"/>
          <a:ext cx="7360920" cy="9741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/>
            <a:t>2 types of Web Servers</a:t>
          </a:r>
          <a:endParaRPr lang="en-US" sz="3300" kern="1200" dirty="0"/>
        </a:p>
      </dsp:txBody>
      <dsp:txXfrm>
        <a:off x="573335" y="67003"/>
        <a:ext cx="7265810" cy="879050"/>
      </dsp:txXfrm>
    </dsp:sp>
    <dsp:sp modelId="{55870591-4802-4C1F-BAFD-02CABC926EF8}">
      <dsp:nvSpPr>
        <dsp:cNvPr id="0" name=""/>
        <dsp:cNvSpPr/>
      </dsp:nvSpPr>
      <dsp:spPr>
        <a:xfrm>
          <a:off x="0" y="2003409"/>
          <a:ext cx="10515600" cy="831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6EE25B-5263-4D82-BD5E-CE2E779807CF}">
      <dsp:nvSpPr>
        <dsp:cNvPr id="0" name=""/>
        <dsp:cNvSpPr/>
      </dsp:nvSpPr>
      <dsp:spPr>
        <a:xfrm>
          <a:off x="525780" y="1516329"/>
          <a:ext cx="7360920" cy="9741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Shared Webservers</a:t>
          </a:r>
          <a:endParaRPr lang="en-US" sz="3300" kern="1200"/>
        </a:p>
      </dsp:txBody>
      <dsp:txXfrm>
        <a:off x="573335" y="1563884"/>
        <a:ext cx="7265810" cy="879050"/>
      </dsp:txXfrm>
    </dsp:sp>
    <dsp:sp modelId="{42577206-85A7-4A36-A83F-88676DF88D29}">
      <dsp:nvSpPr>
        <dsp:cNvPr id="0" name=""/>
        <dsp:cNvSpPr/>
      </dsp:nvSpPr>
      <dsp:spPr>
        <a:xfrm>
          <a:off x="0" y="3500289"/>
          <a:ext cx="10515600" cy="8316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515350-E2E6-4D09-92A7-D350C744A5BA}">
      <dsp:nvSpPr>
        <dsp:cNvPr id="0" name=""/>
        <dsp:cNvSpPr/>
      </dsp:nvSpPr>
      <dsp:spPr>
        <a:xfrm>
          <a:off x="525780" y="3013209"/>
          <a:ext cx="7360920" cy="97416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/>
            <a:t>Dedicated Webservers</a:t>
          </a:r>
          <a:endParaRPr lang="en-US" sz="3300" kern="1200"/>
        </a:p>
      </dsp:txBody>
      <dsp:txXfrm>
        <a:off x="573335" y="3060764"/>
        <a:ext cx="7265810" cy="8790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8F247D-06D7-4C02-B1EF-1188F197E8EF}">
      <dsp:nvSpPr>
        <dsp:cNvPr id="0" name=""/>
        <dsp:cNvSpPr/>
      </dsp:nvSpPr>
      <dsp:spPr>
        <a:xfrm>
          <a:off x="5577" y="0"/>
          <a:ext cx="5365346" cy="465086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>
              <a:solidFill>
                <a:schemeClr val="tx1"/>
              </a:solidFill>
            </a:rPr>
            <a:t>Many websites with multiple owners on same servers</a:t>
          </a:r>
          <a:endParaRPr lang="en-IN" sz="2800" kern="1200" dirty="0">
            <a:solidFill>
              <a:schemeClr val="tx1"/>
            </a:solidFill>
          </a:endParaRPr>
        </a:p>
      </dsp:txBody>
      <dsp:txXfrm>
        <a:off x="5577" y="0"/>
        <a:ext cx="5365346" cy="1395258"/>
      </dsp:txXfrm>
    </dsp:sp>
    <dsp:sp modelId="{1E3CD92F-E280-4BDB-950B-E52590ABAFB9}">
      <dsp:nvSpPr>
        <dsp:cNvPr id="0" name=""/>
        <dsp:cNvSpPr/>
      </dsp:nvSpPr>
      <dsp:spPr>
        <a:xfrm>
          <a:off x="233003" y="1395655"/>
          <a:ext cx="4910494" cy="9137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>
              <a:solidFill>
                <a:schemeClr val="tx1"/>
              </a:solidFill>
            </a:rPr>
            <a:t>Allows multiple websites to utilize a single </a:t>
          </a:r>
          <a:r>
            <a:rPr lang="en-IN" sz="2000" b="1" kern="1200">
              <a:solidFill>
                <a:schemeClr val="tx1"/>
              </a:solidFill>
            </a:rPr>
            <a:t>server</a:t>
          </a:r>
          <a:r>
            <a:rPr lang="en-IN" sz="2000" kern="1200">
              <a:solidFill>
                <a:schemeClr val="tx1"/>
              </a:solidFill>
            </a:rPr>
            <a:t>.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259765" y="1422417"/>
        <a:ext cx="4856970" cy="860183"/>
      </dsp:txXfrm>
    </dsp:sp>
    <dsp:sp modelId="{409474C3-31E2-4F0C-AAFD-ADAAD62A5D1C}">
      <dsp:nvSpPr>
        <dsp:cNvPr id="0" name=""/>
        <dsp:cNvSpPr/>
      </dsp:nvSpPr>
      <dsp:spPr>
        <a:xfrm>
          <a:off x="233003" y="2449934"/>
          <a:ext cx="4910494" cy="913707"/>
        </a:xfrm>
        <a:prstGeom prst="roundRect">
          <a:avLst>
            <a:gd name="adj" fmla="val 10000"/>
          </a:avLst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</a:rPr>
            <a:t>the most economical option for hosting, </a:t>
          </a:r>
        </a:p>
      </dsp:txBody>
      <dsp:txXfrm>
        <a:off x="259765" y="2476696"/>
        <a:ext cx="4856970" cy="860183"/>
      </dsp:txXfrm>
    </dsp:sp>
    <dsp:sp modelId="{3C310919-EC53-4F81-8999-3BC1775E3907}">
      <dsp:nvSpPr>
        <dsp:cNvPr id="0" name=""/>
        <dsp:cNvSpPr/>
      </dsp:nvSpPr>
      <dsp:spPr>
        <a:xfrm>
          <a:off x="233003" y="3504212"/>
          <a:ext cx="4910494" cy="913707"/>
        </a:xfrm>
        <a:prstGeom prst="roundRect">
          <a:avLst>
            <a:gd name="adj" fmla="val 10000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>
              <a:solidFill>
                <a:schemeClr val="tx1"/>
              </a:solidFill>
            </a:rPr>
            <a:t>Overall cost of </a:t>
          </a:r>
          <a:r>
            <a:rPr lang="en-IN" sz="2000" b="1" kern="1200">
              <a:solidFill>
                <a:schemeClr val="tx1"/>
              </a:solidFill>
            </a:rPr>
            <a:t>server</a:t>
          </a:r>
          <a:r>
            <a:rPr lang="en-IN" sz="2000" kern="1200">
              <a:solidFill>
                <a:schemeClr val="tx1"/>
              </a:solidFill>
            </a:rPr>
            <a:t> maintenance is amortized over many customers.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259765" y="3530974"/>
        <a:ext cx="4856970" cy="860183"/>
      </dsp:txXfrm>
    </dsp:sp>
    <dsp:sp modelId="{D388AB39-BA63-4D96-9446-8AEE2BE34877}">
      <dsp:nvSpPr>
        <dsp:cNvPr id="0" name=""/>
        <dsp:cNvSpPr/>
      </dsp:nvSpPr>
      <dsp:spPr>
        <a:xfrm>
          <a:off x="5773325" y="0"/>
          <a:ext cx="5365346" cy="4650861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600" b="1" kern="1200">
              <a:solidFill>
                <a:schemeClr val="tx1"/>
              </a:solidFill>
            </a:rPr>
            <a:t>Disadvantages</a:t>
          </a:r>
          <a:endParaRPr lang="en-IN" sz="3600" kern="1200" dirty="0">
            <a:solidFill>
              <a:schemeClr val="tx1"/>
            </a:solidFill>
          </a:endParaRPr>
        </a:p>
      </dsp:txBody>
      <dsp:txXfrm>
        <a:off x="5773325" y="0"/>
        <a:ext cx="5365346" cy="1395258"/>
      </dsp:txXfrm>
    </dsp:sp>
    <dsp:sp modelId="{EDB39E62-65DE-4B6B-8417-8B77DBB81B20}">
      <dsp:nvSpPr>
        <dsp:cNvPr id="0" name=""/>
        <dsp:cNvSpPr/>
      </dsp:nvSpPr>
      <dsp:spPr>
        <a:xfrm>
          <a:off x="5977294" y="1395371"/>
          <a:ext cx="4957408" cy="677531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>
              <a:solidFill>
                <a:schemeClr val="tx1"/>
              </a:solidFill>
            </a:rPr>
            <a:t>Higher risk </a:t>
          </a:r>
          <a:r>
            <a:rPr lang="en-IN" sz="1800" kern="1200">
              <a:solidFill>
                <a:schemeClr val="tx1"/>
              </a:solidFill>
            </a:rPr>
            <a:t>of attack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5997138" y="1415215"/>
        <a:ext cx="4917720" cy="637843"/>
      </dsp:txXfrm>
    </dsp:sp>
    <dsp:sp modelId="{3C7EBF8C-5B8B-43CB-8E4D-9D0B555D24C5}">
      <dsp:nvSpPr>
        <dsp:cNvPr id="0" name=""/>
        <dsp:cNvSpPr/>
      </dsp:nvSpPr>
      <dsp:spPr>
        <a:xfrm>
          <a:off x="5977294" y="2177138"/>
          <a:ext cx="4957408" cy="677531"/>
        </a:xfrm>
        <a:prstGeom prst="roundRect">
          <a:avLst>
            <a:gd name="adj" fmla="val 10000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>
              <a:solidFill>
                <a:schemeClr val="tx1"/>
              </a:solidFill>
            </a:rPr>
            <a:t>Bad neighbours on a shared server </a:t>
          </a:r>
          <a:r>
            <a:rPr lang="en-IN" sz="1800" b="1" kern="1200">
              <a:solidFill>
                <a:schemeClr val="tx1"/>
              </a:solidFill>
            </a:rPr>
            <a:t>can get the entire IP address blacklisted</a:t>
          </a:r>
          <a:endParaRPr lang="en-IN" sz="1800" b="1" kern="1200" dirty="0">
            <a:solidFill>
              <a:schemeClr val="tx1"/>
            </a:solidFill>
          </a:endParaRPr>
        </a:p>
      </dsp:txBody>
      <dsp:txXfrm>
        <a:off x="5997138" y="2196982"/>
        <a:ext cx="4917720" cy="637843"/>
      </dsp:txXfrm>
    </dsp:sp>
    <dsp:sp modelId="{3B7965F3-49CF-4C2B-8226-794A2B98A77C}">
      <dsp:nvSpPr>
        <dsp:cNvPr id="0" name=""/>
        <dsp:cNvSpPr/>
      </dsp:nvSpPr>
      <dsp:spPr>
        <a:xfrm>
          <a:off x="5977294" y="2958905"/>
          <a:ext cx="4957408" cy="677531"/>
        </a:xfrm>
        <a:prstGeom prst="roundRect">
          <a:avLst>
            <a:gd name="adj" fmla="val 10000"/>
          </a:avLst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>
              <a:solidFill>
                <a:schemeClr val="tx1"/>
              </a:solidFill>
            </a:rPr>
            <a:t>Unexpected bursts of </a:t>
          </a:r>
          <a:r>
            <a:rPr lang="en-IN" sz="1800" b="1" kern="1200">
              <a:solidFill>
                <a:schemeClr val="tx1"/>
              </a:solidFill>
            </a:rPr>
            <a:t>web traffic</a:t>
          </a:r>
          <a:r>
            <a:rPr lang="en-IN" sz="1800" kern="1200">
              <a:solidFill>
                <a:schemeClr val="tx1"/>
              </a:solidFill>
            </a:rPr>
            <a:t> could </a:t>
          </a:r>
          <a:r>
            <a:rPr lang="en-IN" sz="1800" b="1" kern="1200">
              <a:solidFill>
                <a:schemeClr val="tx1"/>
              </a:solidFill>
            </a:rPr>
            <a:t>drain the server’s limited bandwidth resources. </a:t>
          </a:r>
          <a:endParaRPr lang="en-IN" sz="1800" b="1" kern="1200" dirty="0">
            <a:solidFill>
              <a:schemeClr val="tx1"/>
            </a:solidFill>
          </a:endParaRPr>
        </a:p>
      </dsp:txBody>
      <dsp:txXfrm>
        <a:off x="5997138" y="2978749"/>
        <a:ext cx="4917720" cy="637843"/>
      </dsp:txXfrm>
    </dsp:sp>
    <dsp:sp modelId="{12F26ADE-002F-49FE-914A-147F383EACDC}">
      <dsp:nvSpPr>
        <dsp:cNvPr id="0" name=""/>
        <dsp:cNvSpPr/>
      </dsp:nvSpPr>
      <dsp:spPr>
        <a:xfrm>
          <a:off x="5977294" y="3740672"/>
          <a:ext cx="4957408" cy="677531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tx1"/>
              </a:solidFill>
            </a:rPr>
            <a:t>This leads to </a:t>
          </a:r>
          <a:r>
            <a:rPr lang="en-IN" sz="1800" b="1" kern="1200" dirty="0">
              <a:solidFill>
                <a:schemeClr val="tx1"/>
              </a:solidFill>
            </a:rPr>
            <a:t>slow response time </a:t>
          </a:r>
          <a:r>
            <a:rPr lang="en-IN" sz="1800" kern="1200" dirty="0">
              <a:solidFill>
                <a:schemeClr val="tx1"/>
              </a:solidFill>
            </a:rPr>
            <a:t>and </a:t>
          </a:r>
          <a:r>
            <a:rPr lang="en-IN" sz="1800" b="1" kern="1200" dirty="0">
              <a:solidFill>
                <a:schemeClr val="tx1"/>
              </a:solidFill>
            </a:rPr>
            <a:t>slow loading time</a:t>
          </a:r>
        </a:p>
      </dsp:txBody>
      <dsp:txXfrm>
        <a:off x="5997138" y="3760516"/>
        <a:ext cx="4917720" cy="63784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64DDB4-87B8-43DE-B0A0-C91116977504}">
      <dsp:nvSpPr>
        <dsp:cNvPr id="0" name=""/>
        <dsp:cNvSpPr/>
      </dsp:nvSpPr>
      <dsp:spPr>
        <a:xfrm>
          <a:off x="2959" y="0"/>
          <a:ext cx="4495023" cy="482917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>
              <a:solidFill>
                <a:schemeClr val="tx1"/>
              </a:solidFill>
            </a:rPr>
            <a:t>Website is the only site hosted on the server.</a:t>
          </a:r>
        </a:p>
      </dsp:txBody>
      <dsp:txXfrm>
        <a:off x="2959" y="0"/>
        <a:ext cx="4495023" cy="1448752"/>
      </dsp:txXfrm>
    </dsp:sp>
    <dsp:sp modelId="{BF95B762-A3BB-499E-93BB-6C6F98E5231B}">
      <dsp:nvSpPr>
        <dsp:cNvPr id="0" name=""/>
        <dsp:cNvSpPr/>
      </dsp:nvSpPr>
      <dsp:spPr>
        <a:xfrm>
          <a:off x="323849" y="1451698"/>
          <a:ext cx="3853242" cy="145464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>
              <a:solidFill>
                <a:schemeClr val="tx1"/>
              </a:solidFill>
            </a:rPr>
            <a:t>own dedicated server is the ultimate “fence”.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366454" y="1494303"/>
        <a:ext cx="3768032" cy="1369430"/>
      </dsp:txXfrm>
    </dsp:sp>
    <dsp:sp modelId="{24BC17AF-68C4-4A3B-94C8-1EC2F480DA92}">
      <dsp:nvSpPr>
        <dsp:cNvPr id="0" name=""/>
        <dsp:cNvSpPr/>
      </dsp:nvSpPr>
      <dsp:spPr>
        <a:xfrm>
          <a:off x="266694" y="3130129"/>
          <a:ext cx="4052556" cy="14546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>
              <a:solidFill>
                <a:schemeClr val="tx1"/>
              </a:solidFill>
            </a:rPr>
            <a:t>Extremely </a:t>
          </a:r>
          <a:r>
            <a:rPr lang="en-IN" sz="1800" b="1" kern="1200">
              <a:solidFill>
                <a:schemeClr val="tx1"/>
              </a:solidFill>
            </a:rPr>
            <a:t>unlikely to get blacklisted</a:t>
          </a:r>
          <a:endParaRPr lang="en-IN" sz="1800" b="1" kern="1200" dirty="0">
            <a:solidFill>
              <a:schemeClr val="tx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solidFill>
                <a:schemeClr val="tx1"/>
              </a:solidFill>
            </a:rPr>
            <a:t>Unless organization engages in unethical or illegal internet practices. </a:t>
          </a:r>
        </a:p>
      </dsp:txBody>
      <dsp:txXfrm>
        <a:off x="309299" y="3172734"/>
        <a:ext cx="3967346" cy="1369430"/>
      </dsp:txXfrm>
    </dsp:sp>
    <dsp:sp modelId="{2323BE9D-B03B-4254-8989-97F5707C5BEE}">
      <dsp:nvSpPr>
        <dsp:cNvPr id="0" name=""/>
        <dsp:cNvSpPr/>
      </dsp:nvSpPr>
      <dsp:spPr>
        <a:xfrm>
          <a:off x="4774685" y="0"/>
          <a:ext cx="3689374" cy="482917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>
              <a:solidFill>
                <a:schemeClr val="tx1"/>
              </a:solidFill>
            </a:rPr>
            <a:t>Website is the only user, there are fewer chances to acquire</a:t>
          </a:r>
          <a:endParaRPr lang="en-IN" sz="2900" kern="1200" dirty="0">
            <a:solidFill>
              <a:schemeClr val="tx1"/>
            </a:solidFill>
          </a:endParaRPr>
        </a:p>
      </dsp:txBody>
      <dsp:txXfrm>
        <a:off x="4774685" y="0"/>
        <a:ext cx="3689374" cy="1448752"/>
      </dsp:txXfrm>
    </dsp:sp>
    <dsp:sp modelId="{EB3F5B24-E737-4F8E-96F1-4EBE5D740094}">
      <dsp:nvSpPr>
        <dsp:cNvPr id="0" name=""/>
        <dsp:cNvSpPr/>
      </dsp:nvSpPr>
      <dsp:spPr>
        <a:xfrm>
          <a:off x="4947378" y="1448870"/>
          <a:ext cx="3343990" cy="7035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>
              <a:solidFill>
                <a:schemeClr val="tx1"/>
              </a:solidFill>
            </a:rPr>
            <a:t>viruses, 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4967983" y="1469475"/>
        <a:ext cx="3302780" cy="662297"/>
      </dsp:txXfrm>
    </dsp:sp>
    <dsp:sp modelId="{F3958B65-3AD1-431F-AE84-BB021CAA0123}">
      <dsp:nvSpPr>
        <dsp:cNvPr id="0" name=""/>
        <dsp:cNvSpPr/>
      </dsp:nvSpPr>
      <dsp:spPr>
        <a:xfrm>
          <a:off x="4947378" y="2260610"/>
          <a:ext cx="3343990" cy="7035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>
              <a:solidFill>
                <a:schemeClr val="tx1"/>
              </a:solidFill>
            </a:rPr>
            <a:t>malware and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4967983" y="2281215"/>
        <a:ext cx="3302780" cy="662297"/>
      </dsp:txXfrm>
    </dsp:sp>
    <dsp:sp modelId="{206BD57E-C307-41B5-9B88-9002009A2A31}">
      <dsp:nvSpPr>
        <dsp:cNvPr id="0" name=""/>
        <dsp:cNvSpPr/>
      </dsp:nvSpPr>
      <dsp:spPr>
        <a:xfrm>
          <a:off x="4947378" y="3072350"/>
          <a:ext cx="3343990" cy="70350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>
              <a:solidFill>
                <a:schemeClr val="tx1"/>
              </a:solidFill>
            </a:rPr>
            <a:t>spyware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4967983" y="3092955"/>
        <a:ext cx="3302780" cy="662297"/>
      </dsp:txXfrm>
    </dsp:sp>
    <dsp:sp modelId="{5A3FBCFC-000C-46F7-A95B-3A0A4A5AAFD3}">
      <dsp:nvSpPr>
        <dsp:cNvPr id="0" name=""/>
        <dsp:cNvSpPr/>
      </dsp:nvSpPr>
      <dsp:spPr>
        <a:xfrm>
          <a:off x="4947378" y="3884090"/>
          <a:ext cx="3343990" cy="7035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>
              <a:solidFill>
                <a:schemeClr val="tx1"/>
              </a:solidFill>
            </a:rPr>
            <a:t>Because of poor neighbours and misconfigured security.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4967983" y="3904695"/>
        <a:ext cx="3302780" cy="662297"/>
      </dsp:txXfrm>
    </dsp:sp>
    <dsp:sp modelId="{248F60BE-9D61-4A66-89F2-9C78B9F006B7}">
      <dsp:nvSpPr>
        <dsp:cNvPr id="0" name=""/>
        <dsp:cNvSpPr/>
      </dsp:nvSpPr>
      <dsp:spPr>
        <a:xfrm>
          <a:off x="8740763" y="0"/>
          <a:ext cx="2238601" cy="482917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>
              <a:solidFill>
                <a:schemeClr val="tx1"/>
              </a:solidFill>
            </a:rPr>
            <a:t>Disadvantage</a:t>
          </a:r>
          <a:endParaRPr lang="en-IN" sz="2900" kern="1200" dirty="0">
            <a:solidFill>
              <a:schemeClr val="tx1"/>
            </a:solidFill>
          </a:endParaRPr>
        </a:p>
      </dsp:txBody>
      <dsp:txXfrm>
        <a:off x="8740763" y="0"/>
        <a:ext cx="2238601" cy="1448752"/>
      </dsp:txXfrm>
    </dsp:sp>
    <dsp:sp modelId="{42617F0D-7376-4194-8A7A-D88D41D1657C}">
      <dsp:nvSpPr>
        <dsp:cNvPr id="0" name=""/>
        <dsp:cNvSpPr/>
      </dsp:nvSpPr>
      <dsp:spPr>
        <a:xfrm>
          <a:off x="8967162" y="1448752"/>
          <a:ext cx="1785804" cy="313896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</a:rPr>
            <a:t>High cost 30000-35000</a:t>
          </a:r>
        </a:p>
      </dsp:txBody>
      <dsp:txXfrm>
        <a:off x="9019466" y="1501056"/>
        <a:ext cx="1681196" cy="30343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DCBE1-8479-47B4-BFD5-5B4CEE558A18}" type="datetimeFigureOut">
              <a:rPr lang="en-SG" smtClean="0"/>
              <a:t>4/2/21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716B2-2F28-4178-9472-AF2D7EE939A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1240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723505"/>
            <a:ext cx="9144000" cy="486033"/>
          </a:xfrm>
          <a:ln>
            <a:noFill/>
          </a:ln>
        </p:spPr>
        <p:txBody>
          <a:bodyPr anchor="b">
            <a:noAutofit/>
          </a:bodyPr>
          <a:lstStyle>
            <a:lvl1pPr algn="ctr">
              <a:defRPr sz="3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52238" y="4580237"/>
            <a:ext cx="2619632" cy="733167"/>
          </a:xfrm>
          <a:ln>
            <a:noFill/>
          </a:ln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1975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24681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039" y="1482810"/>
            <a:ext cx="5706761" cy="500036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82811"/>
            <a:ext cx="5624384" cy="500036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/>
            </a:lvl1pPr>
          </a:lstStyle>
          <a:p>
            <a:fld id="{BBBB3DD2-B253-4AF0-BEAD-B52B71FB73BD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70610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24" y="365126"/>
            <a:ext cx="10635048" cy="939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324" y="1392195"/>
            <a:ext cx="5709251" cy="111288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8324" y="2505074"/>
            <a:ext cx="5709251" cy="40110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5999" y="1392195"/>
            <a:ext cx="5750011" cy="111288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5999" y="2505075"/>
            <a:ext cx="5750011" cy="40110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6494F-E7D3-4A45-AA75-14BD4DB91D3E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61761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81229-2129-465E-954C-ACF4F90BADA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5820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A5D8-F942-421E-945D-AF7EE64B6EF6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3568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3039" y="365125"/>
            <a:ext cx="10305535" cy="862313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3039" y="1425146"/>
            <a:ext cx="11658598" cy="5099222"/>
          </a:xfrm>
          <a:prstGeom prst="rect">
            <a:avLst/>
          </a:prstGeom>
          <a:ln>
            <a:solidFill>
              <a:srgbClr val="F9942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23372" y="6672649"/>
            <a:ext cx="1048265" cy="185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67223ECF-C399-47EC-A87B-6FB827350433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27824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netcraft.com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ch.com/" TargetMode="External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ncuindia.edu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9.svg"/><Relationship Id="rId7" Type="http://schemas.openxmlformats.org/officeDocument/2006/relationships/diagramColors" Target="../diagrams/colors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Information </a:t>
            </a:r>
            <a:r>
              <a:rPr lang="en-SG" dirty="0" err="1"/>
              <a:t>Gatheing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75257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8FD51-AACC-4D57-BE04-5A263A785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475" y="469901"/>
            <a:ext cx="10896600" cy="1092200"/>
          </a:xfrm>
        </p:spPr>
        <p:txBody>
          <a:bodyPr>
            <a:normAutofit/>
          </a:bodyPr>
          <a:lstStyle/>
          <a:p>
            <a:r>
              <a:rPr lang="en-IN" dirty="0"/>
              <a:t>Dedicated Web servers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6770578-4A5E-4EA2-83D4-125D4D8748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4054664"/>
              </p:ext>
            </p:extLst>
          </p:nvPr>
        </p:nvGraphicFramePr>
        <p:xfrm>
          <a:off x="371475" y="1724025"/>
          <a:ext cx="10982325" cy="4829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40081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9DD68-7803-458C-A876-A388A8865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Reconnaissance Tools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E4E4F67-EB6D-4C69-8572-2D68AF260D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8934124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928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FABC9-0C41-423B-A20D-E02158141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14" y="2927350"/>
            <a:ext cx="10305535" cy="862313"/>
          </a:xfrm>
        </p:spPr>
        <p:txBody>
          <a:bodyPr/>
          <a:lstStyle/>
          <a:p>
            <a:pPr algn="ctr"/>
            <a:r>
              <a:rPr lang="en-IN" dirty="0"/>
              <a:t>Tool 1</a:t>
            </a:r>
          </a:p>
        </p:txBody>
      </p:sp>
    </p:spTree>
    <p:extLst>
      <p:ext uri="{BB962C8B-B14F-4D97-AF65-F5344CB8AC3E}">
        <p14:creationId xmlns:p14="http://schemas.microsoft.com/office/powerpoint/2010/main" val="2707449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3E3D-C2B4-4FF1-9119-272F6357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Dnsstuff.com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FDB2711-D534-4D2F-837D-86A13E8EF8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3366283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8721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EE787-753E-46F0-8FD9-42B57E482C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Dnsstuff.com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8FFA3C-DD0D-48CA-BD4F-E36FE7CBB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7931" y="1425575"/>
            <a:ext cx="8568214" cy="509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7904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AE54-02ED-49E8-B287-0D97EA00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Dnsstuff.com- </a:t>
            </a:r>
            <a:r>
              <a:rPr lang="en-IN" dirty="0" err="1"/>
              <a:t>DNSReport</a:t>
            </a:r>
            <a:endParaRPr lang="en-IN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9D8F406E-3ADA-4A77-A1B3-1A0B542FD2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8086007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5122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AE54-02ED-49E8-B287-0D97EA007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Dnsstuff.com- </a:t>
            </a:r>
            <a:r>
              <a:rPr lang="en-IN" dirty="0" err="1"/>
              <a:t>DNSReport</a:t>
            </a:r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FEA7E38-9638-4AD4-A004-CBF391A474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</a:p>
          <a:p>
            <a:endParaRPr lang="en-IN" dirty="0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102F3FD6-22FA-45D3-AEEC-000AEFBF5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926" y="1752030"/>
            <a:ext cx="9962965" cy="4445454"/>
          </a:xfrm>
          <a:prstGeom prst="rect">
            <a:avLst/>
          </a:prstGeom>
          <a:ln>
            <a:solidFill>
              <a:srgbClr val="F99420"/>
            </a:solidFill>
          </a:ln>
        </p:spPr>
      </p:pic>
    </p:spTree>
    <p:extLst>
      <p:ext uri="{BB962C8B-B14F-4D97-AF65-F5344CB8AC3E}">
        <p14:creationId xmlns:p14="http://schemas.microsoft.com/office/powerpoint/2010/main" val="1320827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BF36-9A1B-462B-A7B0-5000BD33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Dnsstuff.com-</a:t>
            </a:r>
            <a:r>
              <a:rPr lang="en-IN" dirty="0" err="1"/>
              <a:t>Whois</a:t>
            </a:r>
            <a:r>
              <a:rPr lang="en-IN" dirty="0"/>
              <a:t> Lookup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3BB17CB-036A-402F-AAE7-E25EFF5849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607463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1593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BF36-9A1B-462B-A7B0-5000BD336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Dnsstuff.com-</a:t>
            </a:r>
            <a:r>
              <a:rPr lang="en-IN" dirty="0" err="1"/>
              <a:t>Whois</a:t>
            </a:r>
            <a:r>
              <a:rPr lang="en-IN" dirty="0"/>
              <a:t> Lookup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323A84-087D-4EB9-A216-5F1C645843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Can be searched in </a:t>
            </a:r>
            <a:r>
              <a:rPr lang="en-IN" dirty="0" err="1"/>
              <a:t>who.is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CC4DA0-90CB-40D6-80B5-CEA4637FD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352" y="1903696"/>
            <a:ext cx="9466896" cy="441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86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FABC9-0C41-423B-A20D-E02158141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14" y="2927350"/>
            <a:ext cx="10305535" cy="862313"/>
          </a:xfrm>
        </p:spPr>
        <p:txBody>
          <a:bodyPr/>
          <a:lstStyle/>
          <a:p>
            <a:pPr algn="ctr"/>
            <a:r>
              <a:rPr lang="en-IN" dirty="0"/>
              <a:t>Tool 2</a:t>
            </a:r>
          </a:p>
        </p:txBody>
      </p:sp>
    </p:spTree>
    <p:extLst>
      <p:ext uri="{BB962C8B-B14F-4D97-AF65-F5344CB8AC3E}">
        <p14:creationId xmlns:p14="http://schemas.microsoft.com/office/powerpoint/2010/main" val="1908367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7D8D7-0518-4A64-AFFF-D65BEA0B8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Reconnaissance or Open Source Intelligence (OSINT) gathering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02F8842-0BEF-4400-9728-B0AAB37DD8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6998082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10882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AC0A4-B550-4042-9478-01E7D86E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Netcraft</a:t>
            </a:r>
            <a:endParaRPr lang="en-IN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7C3AE2F-B8F6-4252-8261-AACD1F133B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2693580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68067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ABFD3-D1C6-4E92-8527-74B92961F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Netcraft</a:t>
            </a:r>
            <a:r>
              <a:rPr lang="en-IN" dirty="0"/>
              <a:t>: </a:t>
            </a:r>
            <a:r>
              <a:rPr lang="en-IN" dirty="0">
                <a:hlinkClick r:id="rId2"/>
              </a:rPr>
              <a:t>https://www.netcraft.com/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C89F9B-21CA-4503-89D3-614E23291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2738" y="1495075"/>
            <a:ext cx="11658600" cy="496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16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FABC9-0C41-423B-A20D-E02158141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14" y="2927350"/>
            <a:ext cx="10305535" cy="862313"/>
          </a:xfrm>
        </p:spPr>
        <p:txBody>
          <a:bodyPr/>
          <a:lstStyle/>
          <a:p>
            <a:pPr algn="ctr"/>
            <a:r>
              <a:rPr lang="en-IN" dirty="0"/>
              <a:t>Tool 3</a:t>
            </a:r>
          </a:p>
        </p:txBody>
      </p:sp>
    </p:spTree>
    <p:extLst>
      <p:ext uri="{BB962C8B-B14F-4D97-AF65-F5344CB8AC3E}">
        <p14:creationId xmlns:p14="http://schemas.microsoft.com/office/powerpoint/2010/main" val="1535248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7DF42-B6A9-48B9-802E-A45B52D19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Whois Lookup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0F9FB06-A1F6-46F7-8249-C6E31429F9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2738004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61911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CD2DA-7D93-435B-AD0F-F648AA762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Whois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14E296-AB18-48A8-9481-B281C164A5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222" r="33482" b="26191"/>
          <a:stretch/>
        </p:blipFill>
        <p:spPr>
          <a:xfrm>
            <a:off x="1930490" y="1425575"/>
            <a:ext cx="8423096" cy="509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61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AB6EF-F99B-454A-8668-9B689EBC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Whois Lookup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265D5F5-FEF3-418C-BB56-CEAA461B1A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2027939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183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AB6EF-F99B-454A-8668-9B689EBC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Whois task- 5 mins (kali Linux)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942CA8B-0134-4A29-AE96-4921716878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3029801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81890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FABC9-0C41-423B-A20D-E02158141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14" y="2927350"/>
            <a:ext cx="10305535" cy="862313"/>
          </a:xfrm>
        </p:spPr>
        <p:txBody>
          <a:bodyPr/>
          <a:lstStyle/>
          <a:p>
            <a:pPr algn="ctr"/>
            <a:r>
              <a:rPr lang="en-IN" dirty="0"/>
              <a:t>Tool 4</a:t>
            </a:r>
          </a:p>
        </p:txBody>
      </p:sp>
    </p:spTree>
    <p:extLst>
      <p:ext uri="{BB962C8B-B14F-4D97-AF65-F5344CB8AC3E}">
        <p14:creationId xmlns:p14="http://schemas.microsoft.com/office/powerpoint/2010/main" val="275884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CC4DC-CD4B-4A20-B42A-CF6A6F93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/>
              <a:t>Yougetsignal.com (Tool)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287C1-C310-425F-A66F-AB82AEB56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Check many things online</a:t>
            </a:r>
          </a:p>
          <a:p>
            <a:r>
              <a:rPr lang="en-IN" sz="2000" dirty="0"/>
              <a:t>Shared/Dedicated webserver</a:t>
            </a:r>
          </a:p>
          <a:p>
            <a:r>
              <a:rPr lang="en-IN" sz="2000" dirty="0"/>
              <a:t>IP address</a:t>
            </a:r>
          </a:p>
          <a:p>
            <a:r>
              <a:rPr lang="en-IN" sz="2000" dirty="0"/>
              <a:t>Traceroute</a:t>
            </a:r>
          </a:p>
          <a:p>
            <a:r>
              <a:rPr lang="en-IN" sz="2000" dirty="0"/>
              <a:t>Whois lookup</a:t>
            </a:r>
          </a:p>
          <a:p>
            <a:r>
              <a:rPr lang="en-IN" sz="2000" dirty="0"/>
              <a:t>Reverse IP domain</a:t>
            </a:r>
          </a:p>
          <a:p>
            <a:r>
              <a:rPr lang="en-IN" sz="2000" dirty="0"/>
              <a:t>etc</a:t>
            </a:r>
          </a:p>
          <a:p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2D484-D4AD-45A7-9602-0F217E1F0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1" r="1" b="2502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29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CC4DC-CD4B-4A20-B42A-CF6A6F93F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ellipse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kern="1200" dirty="0">
                <a:latin typeface="+mj-lt"/>
                <a:ea typeface="+mj-ea"/>
                <a:cs typeface="+mj-cs"/>
              </a:rPr>
              <a:t>Yougetsignal.com (Tool)</a:t>
            </a:r>
            <a:r>
              <a:rPr lang="en-IN" sz="2800" dirty="0"/>
              <a:t> -&gt;Reverse IP domain</a:t>
            </a:r>
            <a:endParaRPr lang="en-US" sz="2800" kern="1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287C1-C310-425F-A66F-AB82AEB56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Check number of domains and IP address of web server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1624D8-A3D3-4675-9775-C6B530A0B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530" b="2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566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BE5C6-0EE9-40D2-80BF-F1339D650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Information Gathering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83B29E2-92CF-4B85-923B-94349559789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3167348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7741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074E6-EF37-40D6-AC0F-65800CDDA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r>
              <a:rPr lang="en-IN" sz="3400" dirty="0">
                <a:solidFill>
                  <a:schemeClr val="accent1"/>
                </a:solidFill>
              </a:rPr>
              <a:t>Yougetsignal.com-&gt;Reverse IP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66CCB-7397-4E20-A8C0-DB8D5B3342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IN" sz="2400" dirty="0">
                <a:hlinkClick r:id="rId2"/>
              </a:rPr>
              <a:t>www.google.com</a:t>
            </a:r>
            <a:r>
              <a:rPr lang="en-IN" sz="2400" dirty="0"/>
              <a:t>, shows all the subdomains of  google and shows it uses dedicated web sever. </a:t>
            </a:r>
          </a:p>
          <a:p>
            <a:r>
              <a:rPr lang="en-IN" sz="2400" dirty="0">
                <a:hlinkClick r:id="rId3"/>
              </a:rPr>
              <a:t>www.soch.com</a:t>
            </a:r>
            <a:r>
              <a:rPr lang="en-IN" sz="2400" dirty="0"/>
              <a:t> it shows 1000 domains hosted on same web server. Therefore it is shared web server</a:t>
            </a:r>
          </a:p>
          <a:p>
            <a:r>
              <a:rPr lang="en-IN" sz="2400" dirty="0"/>
              <a:t>All websites hosted on same web server have same IP address</a:t>
            </a:r>
          </a:p>
          <a:p>
            <a:r>
              <a:rPr lang="en-IN" sz="2400" dirty="0">
                <a:highlight>
                  <a:srgbClr val="FFFF00"/>
                </a:highlight>
              </a:rPr>
              <a:t>Search </a:t>
            </a:r>
            <a:r>
              <a:rPr lang="en-IN" sz="2400" dirty="0">
                <a:highlight>
                  <a:srgbClr val="FFFF00"/>
                </a:highlight>
                <a:hlinkClick r:id="rId4"/>
              </a:rPr>
              <a:t>www.ncuindia.edu</a:t>
            </a:r>
            <a:r>
              <a:rPr lang="en-IN" sz="2400" dirty="0">
                <a:highlight>
                  <a:srgbClr val="FFFF00"/>
                </a:highlight>
              </a:rPr>
              <a:t> only one domain (dedicated)</a:t>
            </a:r>
          </a:p>
        </p:txBody>
      </p:sp>
    </p:spTree>
    <p:extLst>
      <p:ext uri="{BB962C8B-B14F-4D97-AF65-F5344CB8AC3E}">
        <p14:creationId xmlns:p14="http://schemas.microsoft.com/office/powerpoint/2010/main" val="27809371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3CE3B-7F0D-48C2-B100-513F99DFA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IN" sz="4000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7A5434-AFA9-445A-99A4-665063A31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r>
              <a:rPr lang="en-IN" dirty="0" err="1"/>
              <a:t>Rakshit</a:t>
            </a:r>
            <a:r>
              <a:rPr lang="en-IN" dirty="0"/>
              <a:t> Tandon</a:t>
            </a:r>
          </a:p>
          <a:p>
            <a:r>
              <a:rPr lang="en-IN" dirty="0"/>
              <a:t>Website was hacked as it was on </a:t>
            </a:r>
            <a:r>
              <a:rPr lang="en-IN" dirty="0">
                <a:highlight>
                  <a:srgbClr val="FFFF00"/>
                </a:highlight>
              </a:rPr>
              <a:t>shared web server </a:t>
            </a:r>
            <a:r>
              <a:rPr lang="en-IN" dirty="0"/>
              <a:t>where one website was panchipetha.com(hacked).</a:t>
            </a:r>
          </a:p>
          <a:p>
            <a:r>
              <a:rPr lang="en-IN" dirty="0"/>
              <a:t>Check on yougetsignal.com </a:t>
            </a:r>
          </a:p>
          <a:p>
            <a:r>
              <a:rPr lang="en-IN" dirty="0">
                <a:solidFill>
                  <a:srgbClr val="FF0000"/>
                </a:solidFill>
              </a:rPr>
              <a:t>Red </a:t>
            </a:r>
            <a:r>
              <a:rPr lang="en-IN" dirty="0" err="1">
                <a:solidFill>
                  <a:srgbClr val="FF0000"/>
                </a:solidFill>
              </a:rPr>
              <a:t>colored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/>
              <a:t>(reported for spam by someone)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4A0E41A-610B-4B8F-B942-EC112E59E607}"/>
              </a:ext>
            </a:extLst>
          </p:cNvPr>
          <p:cNvGrpSpPr/>
          <p:nvPr/>
        </p:nvGrpSpPr>
        <p:grpSpPr>
          <a:xfrm>
            <a:off x="203907" y="139918"/>
            <a:ext cx="5674367" cy="6378026"/>
            <a:chOff x="203907" y="129032"/>
            <a:chExt cx="5674367" cy="637802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F44D3F-6B39-46FE-BD28-274B6199CC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95"/>
            <a:stretch/>
          </p:blipFill>
          <p:spPr>
            <a:xfrm>
              <a:off x="203907" y="129032"/>
              <a:ext cx="5674367" cy="6378026"/>
            </a:xfrm>
            <a:prstGeom prst="rect">
              <a:avLst/>
            </a:prstGeom>
          </p:spPr>
        </p:pic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C1186D0E-5316-4D32-84A8-3C77319467C1}"/>
                </a:ext>
              </a:extLst>
            </p:cNvPr>
            <p:cNvCxnSpPr/>
            <p:nvPr/>
          </p:nvCxnSpPr>
          <p:spPr>
            <a:xfrm flipH="1">
              <a:off x="1452880" y="5273040"/>
              <a:ext cx="650240" cy="92729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65639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FABC9-0C41-423B-A20D-E02158141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14" y="2927350"/>
            <a:ext cx="10305535" cy="862313"/>
          </a:xfrm>
        </p:spPr>
        <p:txBody>
          <a:bodyPr/>
          <a:lstStyle/>
          <a:p>
            <a:pPr algn="ctr"/>
            <a:r>
              <a:rPr lang="en-IN" dirty="0"/>
              <a:t>Tool 5</a:t>
            </a:r>
          </a:p>
        </p:txBody>
      </p:sp>
    </p:spTree>
    <p:extLst>
      <p:ext uri="{BB962C8B-B14F-4D97-AF65-F5344CB8AC3E}">
        <p14:creationId xmlns:p14="http://schemas.microsoft.com/office/powerpoint/2010/main" val="2721403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32ED7-4832-4863-BC99-1B785CBCF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ellipse">
            <a:avLst/>
          </a:prstGeom>
        </p:spPr>
        <p:txBody>
          <a:bodyPr>
            <a:normAutofit/>
          </a:bodyPr>
          <a:lstStyle/>
          <a:p>
            <a:r>
              <a:rPr lang="en-IN" sz="3300" dirty="0"/>
              <a:t>whois.icann.org (search on google)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8D05BF-08DD-4B3C-9075-E9FD3497E6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263043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89340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BF3D0-9D63-47A1-B1CF-84A745FD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Whois.icann.org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7A9D97-7B27-4139-9379-40B332C57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000" dirty="0"/>
              <a:t>Can see the details of website</a:t>
            </a:r>
          </a:p>
          <a:p>
            <a:r>
              <a:rPr lang="en-IN" sz="2000" dirty="0"/>
              <a:t>E.g. panchipetha.com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7B2457F-FE6F-4173-B7E2-E525E40589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055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5674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BF3D0-9D63-47A1-B1CF-84A745FD3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Whois.icann.org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7A9D97-7B27-4139-9379-40B332C57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IN" sz="2000" dirty="0"/>
              <a:t>Can see the details of website</a:t>
            </a:r>
          </a:p>
          <a:p>
            <a:r>
              <a:rPr lang="en-IN" sz="2000" dirty="0"/>
              <a:t>E.g. Lucideus.com</a:t>
            </a:r>
          </a:p>
          <a:p>
            <a:endParaRPr lang="en-IN" sz="2000" dirty="0"/>
          </a:p>
          <a:p>
            <a:r>
              <a:rPr lang="en-IN" sz="2000" b="1" dirty="0"/>
              <a:t>No information is revealed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25FBD5-0FFE-44CC-AFD4-41308B14CC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53" b="1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557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ECE68-0A53-4F42-A368-F1739C58B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/>
              <a:t>Case study-search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7A0F4DA-384F-414D-AF13-237CEB88D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IN" sz="2000"/>
              <a:t>TP link forgets to renew the domain, then some other person bought that link… loss to TP link</a:t>
            </a:r>
          </a:p>
          <a:p>
            <a:r>
              <a:rPr lang="en-IN" sz="2000"/>
              <a:t>TP-Link bought same domain from that person 2.5$million</a:t>
            </a:r>
          </a:p>
        </p:txBody>
      </p:sp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7BD1FA53-EAAC-4011-A508-C58C0A89C2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0" r="5670" b="2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556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55971-022E-4DE6-937E-DD5834746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whois.domaintools.com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03588C-7146-4703-B326-7C9CD7781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49486" cy="4351338"/>
          </a:xfrm>
        </p:spPr>
        <p:txBody>
          <a:bodyPr>
            <a:normAutofit/>
          </a:bodyPr>
          <a:lstStyle/>
          <a:p>
            <a:r>
              <a:rPr lang="en-IN" sz="2000" dirty="0"/>
              <a:t>Network</a:t>
            </a:r>
          </a:p>
          <a:p>
            <a:pPr lvl="1"/>
            <a:r>
              <a:rPr lang="en-IN" sz="1600" b="1" dirty="0"/>
              <a:t>domains and IPs,</a:t>
            </a:r>
          </a:p>
          <a:p>
            <a:pPr lvl="1"/>
            <a:r>
              <a:rPr lang="en-IN" sz="1600" b="1" dirty="0"/>
              <a:t>connects them with nearly every active </a:t>
            </a:r>
            <a:r>
              <a:rPr lang="en-IN" sz="1600" dirty="0"/>
              <a:t>domain on the internet. </a:t>
            </a:r>
          </a:p>
          <a:p>
            <a:r>
              <a:rPr lang="en-IN" sz="2000" dirty="0"/>
              <a:t>IP Location</a:t>
            </a:r>
          </a:p>
          <a:p>
            <a:r>
              <a:rPr lang="en-IN" sz="2000" dirty="0"/>
              <a:t>Hosting History</a:t>
            </a:r>
          </a:p>
          <a:p>
            <a:r>
              <a:rPr lang="en-IN" sz="2000" dirty="0"/>
              <a:t>These connections help security </a:t>
            </a:r>
            <a:r>
              <a:rPr lang="en-IN" sz="2000" b="1" dirty="0"/>
              <a:t>professionals profile attackers, guide online fraud investigations</a:t>
            </a:r>
            <a:r>
              <a:rPr lang="en-IN" sz="2000" dirty="0"/>
              <a:t>, and map cyber activity to attacker infrastructure.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4BF07CB-F064-4D01-81AE-76C41ADD36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6420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571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FABC9-0C41-423B-A20D-E02158141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14" y="2927350"/>
            <a:ext cx="10305535" cy="862313"/>
          </a:xfrm>
        </p:spPr>
        <p:txBody>
          <a:bodyPr/>
          <a:lstStyle/>
          <a:p>
            <a:pPr algn="ctr"/>
            <a:r>
              <a:rPr lang="en-IN" dirty="0"/>
              <a:t>Tool 6,7,8,9</a:t>
            </a:r>
          </a:p>
        </p:txBody>
      </p:sp>
    </p:spTree>
    <p:extLst>
      <p:ext uri="{BB962C8B-B14F-4D97-AF65-F5344CB8AC3E}">
        <p14:creationId xmlns:p14="http://schemas.microsoft.com/office/powerpoint/2010/main" val="41139495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C7020-6DC3-4478-A753-A6D96B9E5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Mxtoolbox.com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F2990-4D53-4426-88F6-3549BB9DC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IN" sz="2000"/>
              <a:t>Lots of information can be revealed through this tool</a:t>
            </a:r>
          </a:p>
          <a:p>
            <a:r>
              <a:rPr lang="en-IN" sz="2000"/>
              <a:t>It has </a:t>
            </a:r>
            <a:r>
              <a:rPr lang="en-IN" sz="2000" b="1"/>
              <a:t>drop down menu</a:t>
            </a:r>
          </a:p>
          <a:p>
            <a:r>
              <a:rPr lang="en-IN" sz="2000"/>
              <a:t>What ever information is required can be seen from drop down</a:t>
            </a:r>
          </a:p>
          <a:p>
            <a:endParaRPr lang="en-IN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CA4AEB-B34B-4667-A915-B33FB6C55F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49" r="1" b="9007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62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50723-40A6-49CA-A258-3562BE275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0" dirty="0"/>
              <a:t>Common reconnaissance include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87A486A-E98E-4154-A63E-3F6FAFEF5A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416662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71489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BA759-516A-4B67-BD44-9DAF0E208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Ip2location.com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E7A86-CDA2-4391-8A1A-F4510D270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IN" sz="2000" dirty="0"/>
              <a:t>It takes the IP address and tells the </a:t>
            </a:r>
            <a:r>
              <a:rPr lang="en-IN" sz="2000" b="1" dirty="0"/>
              <a:t>coordinates of city, domain, city, region, Area code etc</a:t>
            </a:r>
          </a:p>
          <a:p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655C90-F02C-4E7B-A8DA-BDFA244A99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70" r="13575" b="-2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17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CED37-8104-4056-AA4E-5F64E2484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Ip-tracker.com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36E21-E5EB-43E8-A9EF-08DA76A2D0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r>
              <a:rPr lang="en-IN" sz="2000" dirty="0"/>
              <a:t>Tool with power and accuracy that </a:t>
            </a:r>
            <a:r>
              <a:rPr lang="en-IN" sz="2000" b="1" dirty="0"/>
              <a:t>gives you easy way to lookup, find, track and trace any IP </a:t>
            </a:r>
            <a:r>
              <a:rPr lang="en-IN" sz="2000" dirty="0"/>
              <a:t>in the world.</a:t>
            </a:r>
          </a:p>
          <a:p>
            <a:r>
              <a:rPr lang="en-IN" sz="2000" dirty="0"/>
              <a:t>Traces </a:t>
            </a:r>
            <a:r>
              <a:rPr lang="en-IN" sz="2000" b="1" dirty="0"/>
              <a:t>Internet Protocol Address </a:t>
            </a:r>
            <a:r>
              <a:rPr lang="en-IN" sz="2000" dirty="0"/>
              <a:t>and information about </a:t>
            </a:r>
            <a:r>
              <a:rPr lang="en-IN" sz="2000" b="1" dirty="0"/>
              <a:t>IP location and other related information to your IP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746073-308A-4AC9-8C98-C66F813CD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945" r="1" b="27215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835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8FF0A-1CB7-4E61-8BBC-DC070E94D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dirty="0"/>
              <a:t>Wappalyzer.com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96CAB-666E-4875-8EBE-52794D8C3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 fontScale="85000" lnSpcReduction="10000"/>
          </a:bodyPr>
          <a:lstStyle/>
          <a:p>
            <a:r>
              <a:rPr lang="en-IN" sz="2000" b="1" dirty="0"/>
              <a:t>Download the tool, Install with </a:t>
            </a:r>
            <a:r>
              <a:rPr lang="en-IN" sz="2000" b="1" dirty="0" err="1"/>
              <a:t>firefox</a:t>
            </a:r>
            <a:r>
              <a:rPr lang="en-IN" sz="2000" b="1" dirty="0"/>
              <a:t> (add as plugin).</a:t>
            </a:r>
          </a:p>
          <a:p>
            <a:pPr marL="0" indent="0">
              <a:buNone/>
            </a:pPr>
            <a:endParaRPr lang="en-IN" sz="2000" b="1" dirty="0"/>
          </a:p>
          <a:p>
            <a:pPr marL="0" indent="0">
              <a:buNone/>
            </a:pPr>
            <a:r>
              <a:rPr lang="en-IN" sz="2000" b="1" dirty="0"/>
              <a:t>Technologies Identified:</a:t>
            </a:r>
          </a:p>
          <a:p>
            <a:r>
              <a:rPr lang="en-IN" sz="2000" b="1" dirty="0"/>
              <a:t>Frontend</a:t>
            </a:r>
          </a:p>
          <a:p>
            <a:r>
              <a:rPr lang="en-IN" sz="2000" b="1" dirty="0"/>
              <a:t>Backend</a:t>
            </a:r>
          </a:p>
          <a:p>
            <a:r>
              <a:rPr lang="en-US" altLang="en-US" sz="2000" dirty="0" err="1">
                <a:latin typeface="Roboto"/>
              </a:rPr>
              <a:t>Wappalyzer</a:t>
            </a:r>
            <a:r>
              <a:rPr lang="en-US" altLang="en-US" sz="2000" dirty="0">
                <a:latin typeface="Roboto"/>
              </a:rPr>
              <a:t> is a </a:t>
            </a:r>
            <a:r>
              <a:rPr lang="en-US" altLang="en-US" sz="2000" b="1" dirty="0">
                <a:latin typeface="Roboto"/>
              </a:rPr>
              <a:t>cross-platform utility that uncovers the technologies used on websites</a:t>
            </a:r>
            <a:r>
              <a:rPr lang="en-US" altLang="en-US" sz="2000" dirty="0">
                <a:latin typeface="Roboto"/>
              </a:rPr>
              <a:t>. It detects content management systems, ecommerce platforms, web frameworks, server software, analytics tools and many more.</a:t>
            </a:r>
          </a:p>
          <a:p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Roboto"/>
              </a:rPr>
              <a:t>It tells info related to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Roboto"/>
              </a:rPr>
              <a:t>wordpress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Roboto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effectLst/>
                <a:latin typeface="Roboto"/>
              </a:rPr>
              <a:t>cms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  <a:latin typeface="Roboto"/>
              </a:rPr>
              <a:t>, PHP</a:t>
            </a:r>
          </a:p>
          <a:p>
            <a:pPr marL="0" indent="0">
              <a:buNone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endParaRPr lang="en-IN" sz="2000" dirty="0"/>
          </a:p>
          <a:p>
            <a:endParaRPr lang="en-IN" sz="2000" dirty="0"/>
          </a:p>
          <a:p>
            <a:endParaRPr lang="en-I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926D54-EC6E-4D59-8B15-07464E43DD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01" r="7183" b="2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854A4100-0549-4B6F-A04E-090545276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759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04DA4-9677-47BC-BAC7-20C8D285C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/>
              <a:t>DRILL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6E442BF-6B7A-4DAB-AD7D-3123635A05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378117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9718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5E35D-13A6-47FB-8590-11898C45D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 b="1"/>
              <a:t>TYPES OF INFORMATION GATHERING</a:t>
            </a:r>
            <a:endParaRPr lang="en-IN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7F843E1-FE58-4120-A183-157E2FB542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757631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2976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DE3C4-3515-4BAF-8755-82FE163D6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3468" y="365125"/>
            <a:ext cx="9440332" cy="1325563"/>
          </a:xfrm>
        </p:spPr>
        <p:txBody>
          <a:bodyPr>
            <a:normAutofit/>
          </a:bodyPr>
          <a:lstStyle/>
          <a:p>
            <a:r>
              <a:rPr lang="en-IN"/>
              <a:t>1. WEB BASED INFORMATION GATHERING :</a:t>
            </a:r>
          </a:p>
        </p:txBody>
      </p:sp>
      <p:pic>
        <p:nvPicPr>
          <p:cNvPr id="7" name="Graphic 6" descr="Website">
            <a:extLst>
              <a:ext uri="{FF2B5EF4-FFF2-40B4-BE49-F238E27FC236}">
                <a16:creationId xmlns:a16="http://schemas.microsoft.com/office/drawing/2014/main" id="{51FE8C34-C798-467C-8B58-0D1FFF2EA0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570706"/>
            <a:ext cx="914400" cy="914400"/>
          </a:xfrm>
          <a:prstGeom prst="rect">
            <a:avLst/>
          </a:prstGeom>
        </p:spPr>
      </p:pic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7B63923-A6F2-49A8-BEB7-9111703A32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2223573"/>
              </p:ext>
            </p:extLst>
          </p:nvPr>
        </p:nvGraphicFramePr>
        <p:xfrm>
          <a:off x="485775" y="1935956"/>
          <a:ext cx="115538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146205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2D7D8-D28C-4CE0-ABE4-454B67445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 understand</a:t>
            </a:r>
          </a:p>
        </p:txBody>
      </p:sp>
      <p:graphicFrame>
        <p:nvGraphicFramePr>
          <p:cNvPr id="19" name="Content Placeholder 18">
            <a:extLst>
              <a:ext uri="{FF2B5EF4-FFF2-40B4-BE49-F238E27FC236}">
                <a16:creationId xmlns:a16="http://schemas.microsoft.com/office/drawing/2014/main" id="{502CC223-9242-44A4-8994-EDC52B3AFF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2380849"/>
              </p:ext>
            </p:extLst>
          </p:nvPr>
        </p:nvGraphicFramePr>
        <p:xfrm>
          <a:off x="313039" y="1425146"/>
          <a:ext cx="11440811" cy="27589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22" name="Group 21">
            <a:extLst>
              <a:ext uri="{FF2B5EF4-FFF2-40B4-BE49-F238E27FC236}">
                <a16:creationId xmlns:a16="http://schemas.microsoft.com/office/drawing/2014/main" id="{7969494A-D8F2-4F62-A7FB-ED822BBC63A1}"/>
              </a:ext>
            </a:extLst>
          </p:cNvPr>
          <p:cNvGrpSpPr/>
          <p:nvPr/>
        </p:nvGrpSpPr>
        <p:grpSpPr>
          <a:xfrm>
            <a:off x="4610100" y="3897868"/>
            <a:ext cx="5905500" cy="2595007"/>
            <a:chOff x="4562475" y="3215243"/>
            <a:chExt cx="5905500" cy="259500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2A5CE62-ECF4-436D-934B-D831F4B4F62F}"/>
                </a:ext>
              </a:extLst>
            </p:cNvPr>
            <p:cNvSpPr/>
            <p:nvPr/>
          </p:nvSpPr>
          <p:spPr>
            <a:xfrm>
              <a:off x="4562475" y="3676650"/>
              <a:ext cx="3067050" cy="2133600"/>
            </a:xfrm>
            <a:prstGeom prst="rect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ED7D095-AD11-4CD4-BC7B-E6A95390217A}"/>
                </a:ext>
              </a:extLst>
            </p:cNvPr>
            <p:cNvGrpSpPr/>
            <p:nvPr/>
          </p:nvGrpSpPr>
          <p:grpSpPr>
            <a:xfrm>
              <a:off x="5429250" y="3215243"/>
              <a:ext cx="5038725" cy="2559289"/>
              <a:chOff x="5429250" y="3215243"/>
              <a:chExt cx="5038725" cy="255928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8CE0463-3083-4C81-9B55-7580B3BA91BA}"/>
                  </a:ext>
                </a:extLst>
              </p:cNvPr>
              <p:cNvSpPr/>
              <p:nvPr/>
            </p:nvSpPr>
            <p:spPr>
              <a:xfrm>
                <a:off x="6962775" y="3676650"/>
                <a:ext cx="657225" cy="6667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E2AE880-7783-4F68-8FB9-F50873681FA9}"/>
                  </a:ext>
                </a:extLst>
              </p:cNvPr>
              <p:cNvSpPr/>
              <p:nvPr/>
            </p:nvSpPr>
            <p:spPr>
              <a:xfrm>
                <a:off x="6962776" y="4381500"/>
                <a:ext cx="666750" cy="6286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5C84B8D-653C-4EBB-A7B7-F3400AEAF8DC}"/>
                  </a:ext>
                </a:extLst>
              </p:cNvPr>
              <p:cNvSpPr/>
              <p:nvPr/>
            </p:nvSpPr>
            <p:spPr>
              <a:xfrm>
                <a:off x="6953250" y="5126037"/>
                <a:ext cx="666750" cy="6286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F41CA82-35E5-44A5-956E-DED3B760A28D}"/>
                  </a:ext>
                </a:extLst>
              </p:cNvPr>
              <p:cNvSpPr/>
              <p:nvPr/>
            </p:nvSpPr>
            <p:spPr>
              <a:xfrm>
                <a:off x="6200776" y="5126037"/>
                <a:ext cx="666750" cy="6286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37FD935-E2BB-42C7-9921-74969E4E1F5D}"/>
                  </a:ext>
                </a:extLst>
              </p:cNvPr>
              <p:cNvSpPr/>
              <p:nvPr/>
            </p:nvSpPr>
            <p:spPr>
              <a:xfrm>
                <a:off x="5429250" y="5145882"/>
                <a:ext cx="666750" cy="62865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A1062BC2-80C4-45F4-8911-AA042B6913DC}"/>
                  </a:ext>
                </a:extLst>
              </p:cNvPr>
              <p:cNvCxnSpPr/>
              <p:nvPr/>
            </p:nvCxnSpPr>
            <p:spPr>
              <a:xfrm>
                <a:off x="7077075" y="4029075"/>
                <a:ext cx="10858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1EA649-FE1C-4E31-AC1D-0B34769774F9}"/>
                  </a:ext>
                </a:extLst>
              </p:cNvPr>
              <p:cNvSpPr txBox="1"/>
              <p:nvPr/>
            </p:nvSpPr>
            <p:spPr>
              <a:xfrm>
                <a:off x="8086725" y="3844409"/>
                <a:ext cx="1400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Website 1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29423BAC-EDD8-4442-ACC9-2947BF71C1D5}"/>
                  </a:ext>
                </a:extLst>
              </p:cNvPr>
              <p:cNvCxnSpPr/>
              <p:nvPr/>
            </p:nvCxnSpPr>
            <p:spPr>
              <a:xfrm>
                <a:off x="7086600" y="4744522"/>
                <a:ext cx="10858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90AD9D8-263A-4AA9-9BD4-C65AC75167A4}"/>
                  </a:ext>
                </a:extLst>
              </p:cNvPr>
              <p:cNvSpPr txBox="1"/>
              <p:nvPr/>
            </p:nvSpPr>
            <p:spPr>
              <a:xfrm>
                <a:off x="8091486" y="4550331"/>
                <a:ext cx="1400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Website 2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A0E699A7-1023-4D3A-A933-632494CE8DDE}"/>
                  </a:ext>
                </a:extLst>
              </p:cNvPr>
              <p:cNvCxnSpPr/>
              <p:nvPr/>
            </p:nvCxnSpPr>
            <p:spPr>
              <a:xfrm>
                <a:off x="7158038" y="5548313"/>
                <a:ext cx="1085850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24A1453-3B58-4AF0-81A1-6F303DC44172}"/>
                  </a:ext>
                </a:extLst>
              </p:cNvPr>
              <p:cNvSpPr txBox="1"/>
              <p:nvPr/>
            </p:nvSpPr>
            <p:spPr>
              <a:xfrm>
                <a:off x="8167688" y="5363647"/>
                <a:ext cx="1400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Website 3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D54D658-2786-46AD-BAA5-FF9DC93867AE}"/>
                  </a:ext>
                </a:extLst>
              </p:cNvPr>
              <p:cNvSpPr txBox="1"/>
              <p:nvPr/>
            </p:nvSpPr>
            <p:spPr>
              <a:xfrm>
                <a:off x="7543800" y="3215243"/>
                <a:ext cx="29241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/>
                  <a:t>Web Server (10.112.116.114)</a:t>
                </a:r>
              </a:p>
            </p:txBody>
          </p:sp>
          <p:cxnSp>
            <p:nvCxnSpPr>
              <p:cNvPr id="20" name="Connector: Elbow 19">
                <a:extLst>
                  <a:ext uri="{FF2B5EF4-FFF2-40B4-BE49-F238E27FC236}">
                    <a16:creationId xmlns:a16="http://schemas.microsoft.com/office/drawing/2014/main" id="{B277880D-CFC2-41F2-873A-1DAA5740BA28}"/>
                  </a:ext>
                </a:extLst>
              </p:cNvPr>
              <p:cNvCxnSpPr/>
              <p:nvPr/>
            </p:nvCxnSpPr>
            <p:spPr>
              <a:xfrm flipV="1">
                <a:off x="6096000" y="3429000"/>
                <a:ext cx="1447800" cy="247650"/>
              </a:xfrm>
              <a:prstGeom prst="bentConnector3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68280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21A26-1036-4239-94E6-C3E43A244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/>
              <a:t>Webservers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0F9EFC4-82C3-4EA6-BC94-40E24A3C90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8738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8FD51-AACC-4D57-BE04-5A263A785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550" y="393701"/>
            <a:ext cx="11144250" cy="996950"/>
          </a:xfrm>
        </p:spPr>
        <p:txBody>
          <a:bodyPr>
            <a:normAutofit/>
          </a:bodyPr>
          <a:lstStyle/>
          <a:p>
            <a:r>
              <a:rPr lang="en-IN" dirty="0"/>
              <a:t>Shared Web servers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DFA8714-5C0A-4965-B301-F122BCFA4B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7731037"/>
              </p:ext>
            </p:extLst>
          </p:nvPr>
        </p:nvGraphicFramePr>
        <p:xfrm>
          <a:off x="209550" y="1685925"/>
          <a:ext cx="11144250" cy="46508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6092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1758</TotalTime>
  <Words>1374</Words>
  <Application>Microsoft Macintosh PowerPoint</Application>
  <PresentationFormat>Widescreen</PresentationFormat>
  <Paragraphs>231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Arial</vt:lpstr>
      <vt:lpstr>Calibri</vt:lpstr>
      <vt:lpstr>Calibri Light</vt:lpstr>
      <vt:lpstr>Roboto</vt:lpstr>
      <vt:lpstr>Office Theme</vt:lpstr>
      <vt:lpstr>Information Gatheing</vt:lpstr>
      <vt:lpstr>Reconnaissance or Open Source Intelligence (OSINT) gathering</vt:lpstr>
      <vt:lpstr>Information Gathering</vt:lpstr>
      <vt:lpstr>Common reconnaissance include</vt:lpstr>
      <vt:lpstr>TYPES OF INFORMATION GATHERING</vt:lpstr>
      <vt:lpstr>1. WEB BASED INFORMATION GATHERING :</vt:lpstr>
      <vt:lpstr>To understand</vt:lpstr>
      <vt:lpstr>Webservers</vt:lpstr>
      <vt:lpstr>Shared Web servers</vt:lpstr>
      <vt:lpstr>Dedicated Web servers</vt:lpstr>
      <vt:lpstr>Reconnaissance Tools</vt:lpstr>
      <vt:lpstr>Tool 1</vt:lpstr>
      <vt:lpstr>Dnsstuff.com</vt:lpstr>
      <vt:lpstr>Dnsstuff.com</vt:lpstr>
      <vt:lpstr>Dnsstuff.com- DNSReport</vt:lpstr>
      <vt:lpstr>Dnsstuff.com- DNSReport</vt:lpstr>
      <vt:lpstr>Dnsstuff.com-Whois Lookup</vt:lpstr>
      <vt:lpstr>Dnsstuff.com-Whois Lookup</vt:lpstr>
      <vt:lpstr>Tool 2</vt:lpstr>
      <vt:lpstr>Netcraft</vt:lpstr>
      <vt:lpstr>Netcraft: https://www.netcraft.com/</vt:lpstr>
      <vt:lpstr>Tool 3</vt:lpstr>
      <vt:lpstr>Whois Lookup </vt:lpstr>
      <vt:lpstr>Whois</vt:lpstr>
      <vt:lpstr>Whois Lookup</vt:lpstr>
      <vt:lpstr>Whois task- 5 mins (kali Linux)</vt:lpstr>
      <vt:lpstr>Tool 4</vt:lpstr>
      <vt:lpstr>Yougetsignal.com (Tool)</vt:lpstr>
      <vt:lpstr>Yougetsignal.com (Tool) -&gt;Reverse IP domain</vt:lpstr>
      <vt:lpstr>Yougetsignal.com-&gt;Reverse IP domain</vt:lpstr>
      <vt:lpstr>Case study</vt:lpstr>
      <vt:lpstr>Tool 5</vt:lpstr>
      <vt:lpstr>whois.icann.org (search on google)</vt:lpstr>
      <vt:lpstr>Whois.icann.org </vt:lpstr>
      <vt:lpstr>Whois.icann.org </vt:lpstr>
      <vt:lpstr>Case study-search</vt:lpstr>
      <vt:lpstr>whois.domaintools.com</vt:lpstr>
      <vt:lpstr>Tool 6,7,8,9</vt:lpstr>
      <vt:lpstr>Mxtoolbox.com</vt:lpstr>
      <vt:lpstr>Ip2location.com</vt:lpstr>
      <vt:lpstr>Ip-tracker.com</vt:lpstr>
      <vt:lpstr>Wappalyzer.com</vt:lpstr>
      <vt:lpstr>DRILL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Shilpa mahajan</cp:lastModifiedBy>
  <cp:revision>51</cp:revision>
  <dcterms:created xsi:type="dcterms:W3CDTF">2019-07-12T07:18:02Z</dcterms:created>
  <dcterms:modified xsi:type="dcterms:W3CDTF">2021-02-04T09:29:27Z</dcterms:modified>
</cp:coreProperties>
</file>